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8" r:id="rId2"/>
    <p:sldMasterId id="2147483729" r:id="rId3"/>
    <p:sldMasterId id="2147483778" r:id="rId4"/>
    <p:sldMasterId id="2147483796" r:id="rId5"/>
  </p:sldMasterIdLst>
  <p:notesMasterIdLst>
    <p:notesMasterId r:id="rId20"/>
  </p:notesMasterIdLst>
  <p:handoutMasterIdLst>
    <p:handoutMasterId r:id="rId21"/>
  </p:handoutMasterIdLst>
  <p:sldIdLst>
    <p:sldId id="256" r:id="rId6"/>
    <p:sldId id="486" r:id="rId7"/>
    <p:sldId id="488" r:id="rId8"/>
    <p:sldId id="489" r:id="rId9"/>
    <p:sldId id="492" r:id="rId10"/>
    <p:sldId id="494" r:id="rId11"/>
    <p:sldId id="490" r:id="rId12"/>
    <p:sldId id="495" r:id="rId13"/>
    <p:sldId id="497" r:id="rId14"/>
    <p:sldId id="498" r:id="rId15"/>
    <p:sldId id="499" r:id="rId16"/>
    <p:sldId id="500" r:id="rId17"/>
    <p:sldId id="491" r:id="rId18"/>
    <p:sldId id="471" r:id="rId19"/>
  </p:sldIdLst>
  <p:sldSz cx="9144000" cy="6858000" type="screen4x3"/>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36" userDrawn="1">
          <p15:clr>
            <a:srgbClr val="A4A3A4"/>
          </p15:clr>
        </p15:guide>
        <p15:guide id="3" orient="horz" pos="204" userDrawn="1">
          <p15:clr>
            <a:srgbClr val="A4A3A4"/>
          </p15:clr>
        </p15:guide>
        <p15:guide id="4" orient="horz" pos="5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becca Myers" initials="RM" lastIdx="21" clrIdx="6"/>
  <p:cmAuthor id="1" name="Jacqueline Benjamin" initials="JB" lastIdx="31" clrIdx="0">
    <p:extLst/>
  </p:cmAuthor>
  <p:cmAuthor id="2" name="Meghana Karnik-Henry" initials="MK" lastIdx="14" clrIdx="1">
    <p:extLst/>
  </p:cmAuthor>
  <p:cmAuthor id="3" name="Sarah Hale" initials="SH" lastIdx="1" clrIdx="2"/>
  <p:cmAuthor id="4" name="Sharanya Ford" initials="SF" lastIdx="1" clrIdx="3"/>
  <p:cmAuthor id="5" name="Patrick Flight" initials="PF" lastIdx="32" clrIdx="4"/>
  <p:cmAuthor id="6" name="Jennifer Dumont" initials="JD" lastIdx="26"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92929"/>
    <a:srgbClr val="2F6DA6"/>
    <a:srgbClr val="5CA136"/>
    <a:srgbClr val="2F6C42"/>
    <a:srgbClr val="5B538C"/>
    <a:srgbClr val="E8634A"/>
    <a:srgbClr val="BABD55"/>
    <a:srgbClr val="F69E57"/>
    <a:srgbClr val="64A9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3" autoAdjust="0"/>
    <p:restoredTop sz="96980" autoAdjust="0"/>
  </p:normalViewPr>
  <p:slideViewPr>
    <p:cSldViewPr snapToGrid="0" snapToObjects="1">
      <p:cViewPr>
        <p:scale>
          <a:sx n="90" d="100"/>
          <a:sy n="90" d="100"/>
        </p:scale>
        <p:origin x="-2532" y="-612"/>
      </p:cViewPr>
      <p:guideLst>
        <p:guide orient="horz" pos="272"/>
        <p:guide orient="horz" pos="720"/>
        <p:guide pos="336"/>
      </p:guideLst>
    </p:cSldViewPr>
  </p:slideViewPr>
  <p:notesTextViewPr>
    <p:cViewPr>
      <p:scale>
        <a:sx n="100" d="100"/>
        <a:sy n="100" d="100"/>
      </p:scale>
      <p:origin x="0" y="0"/>
    </p:cViewPr>
  </p:notesTextViewPr>
  <p:sorterViewPr>
    <p:cViewPr>
      <p:scale>
        <a:sx n="180" d="100"/>
        <a:sy n="180" d="100"/>
      </p:scale>
      <p:origin x="0" y="1788"/>
    </p:cViewPr>
  </p:sorterViewPr>
  <p:notesViewPr>
    <p:cSldViewPr snapToGrid="0" snapToObjects="1">
      <p:cViewPr varScale="1">
        <p:scale>
          <a:sx n="93" d="100"/>
          <a:sy n="93" d="100"/>
        </p:scale>
        <p:origin x="-3648" y="-78"/>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596"/>
          </a:xfrm>
          <a:prstGeom prst="rect">
            <a:avLst/>
          </a:prstGeom>
        </p:spPr>
        <p:txBody>
          <a:bodyPr vert="horz" lIns="91440" tIns="45720" rIns="91440" bIns="45720" rtlCol="0"/>
          <a:lstStyle>
            <a:lvl1pPr algn="r">
              <a:defRPr sz="1200"/>
            </a:lvl1pPr>
          </a:lstStyle>
          <a:p>
            <a:fld id="{2845C329-1403-9A4C-8E8E-D2FEAA565D34}" type="datetimeFigureOut">
              <a:rPr lang="en-US" smtClean="0"/>
              <a:t>10/6/2015</a:t>
            </a:fld>
            <a:endParaRPr lang="en-US"/>
          </a:p>
        </p:txBody>
      </p:sp>
      <p:sp>
        <p:nvSpPr>
          <p:cNvPr id="4" name="Footer Placeholder 3"/>
          <p:cNvSpPr>
            <a:spLocks noGrp="1"/>
          </p:cNvSpPr>
          <p:nvPr>
            <p:ph type="ftr" sz="quarter" idx="2"/>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97758"/>
            <a:ext cx="3066733" cy="452596"/>
          </a:xfrm>
          <a:prstGeom prst="rect">
            <a:avLst/>
          </a:prstGeom>
        </p:spPr>
        <p:txBody>
          <a:bodyPr vert="horz" lIns="91440" tIns="45720" rIns="91440" bIns="45720" rtlCol="0" anchor="b"/>
          <a:lstStyle>
            <a:lvl1pPr algn="r">
              <a:defRPr sz="1200"/>
            </a:lvl1pPr>
          </a:lstStyle>
          <a:p>
            <a:fld id="{ACECB29D-7600-CA4F-8E02-6C8F054319EB}" type="slidenum">
              <a:rPr lang="en-US" smtClean="0"/>
              <a:t>‹#›</a:t>
            </a:fld>
            <a:endParaRPr lang="en-US"/>
          </a:p>
        </p:txBody>
      </p:sp>
    </p:spTree>
    <p:extLst>
      <p:ext uri="{BB962C8B-B14F-4D97-AF65-F5344CB8AC3E}">
        <p14:creationId xmlns:p14="http://schemas.microsoft.com/office/powerpoint/2010/main" val="4253384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B96C832D-0B2A-7C42-9AE1-652F463CF707}" type="datetimeFigureOut">
              <a:rPr lang="en-US" smtClean="0"/>
              <a:t>10/6/2015</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E1A920DB-DA39-B948-8A10-FF782037E64A}" type="slidenum">
              <a:rPr lang="en-US" smtClean="0"/>
              <a:t>‹#›</a:t>
            </a:fld>
            <a:endParaRPr lang="en-US"/>
          </a:p>
        </p:txBody>
      </p:sp>
    </p:spTree>
    <p:extLst>
      <p:ext uri="{BB962C8B-B14F-4D97-AF65-F5344CB8AC3E}">
        <p14:creationId xmlns:p14="http://schemas.microsoft.com/office/powerpoint/2010/main" val="10963199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679450"/>
            <a:ext cx="4524375" cy="3394075"/>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1A920DB-DA39-B948-8A10-FF782037E64A}" type="slidenum">
              <a:rPr lang="en-US" smtClean="0"/>
              <a:t>1</a:t>
            </a:fld>
            <a:endParaRPr lang="en-US" dirty="0"/>
          </a:p>
        </p:txBody>
      </p:sp>
    </p:spTree>
    <p:extLst>
      <p:ext uri="{BB962C8B-B14F-4D97-AF65-F5344CB8AC3E}">
        <p14:creationId xmlns:p14="http://schemas.microsoft.com/office/powerpoint/2010/main" val="407567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679450"/>
            <a:ext cx="4524375" cy="33924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7342715-F738-4BC9-B963-B9294E7A365E}" type="slidenum">
              <a:rPr lang="en-AU" smtClean="0"/>
              <a:t>2</a:t>
            </a:fld>
            <a:endParaRPr lang="en-AU"/>
          </a:p>
        </p:txBody>
      </p:sp>
    </p:spTree>
    <p:extLst>
      <p:ext uri="{BB962C8B-B14F-4D97-AF65-F5344CB8AC3E}">
        <p14:creationId xmlns:p14="http://schemas.microsoft.com/office/powerpoint/2010/main" val="91719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679450"/>
            <a:ext cx="4524375" cy="33924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7342715-F738-4BC9-B963-B9294E7A365E}" type="slidenum">
              <a:rPr lang="en-AU" smtClean="0"/>
              <a:t>3</a:t>
            </a:fld>
            <a:endParaRPr lang="en-AU"/>
          </a:p>
        </p:txBody>
      </p:sp>
    </p:spTree>
    <p:extLst>
      <p:ext uri="{BB962C8B-B14F-4D97-AF65-F5344CB8AC3E}">
        <p14:creationId xmlns:p14="http://schemas.microsoft.com/office/powerpoint/2010/main" val="91719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population Pharmacokinetics</a:t>
            </a:r>
            <a:r>
              <a:rPr lang="en-US" baseline="0" dirty="0" smtClean="0"/>
              <a:t> (</a:t>
            </a:r>
            <a:r>
              <a:rPr lang="en-US" baseline="0" dirty="0" err="1" smtClean="0"/>
              <a:t>popPK</a:t>
            </a:r>
            <a:r>
              <a:rPr lang="en-US" baseline="0" dirty="0" smtClean="0"/>
              <a:t>) the variability in the observed drug concentration within and between subjects can be quantified to help us understanding the PK of a drug, i.e. how fast and to what extent a drug is absorbed, distributed and eliminated.</a:t>
            </a:r>
          </a:p>
          <a:p>
            <a:r>
              <a:rPr lang="en-US" baseline="0" dirty="0" smtClean="0"/>
              <a:t>We can distinguish the variability within a subject or population, which can be described using a structural PK model. In this example, the trend of decreasing concentration after iv dosing can be described by a one-compartmental model, assuming that body can be reflected/</a:t>
            </a:r>
            <a:r>
              <a:rPr lang="en-US" baseline="0" dirty="0" err="1" smtClean="0"/>
              <a:t>modelled</a:t>
            </a:r>
            <a:r>
              <a:rPr lang="en-US" baseline="0" dirty="0" smtClean="0"/>
              <a:t> by one compartment with an apparent volume of </a:t>
            </a:r>
            <a:r>
              <a:rPr lang="en-US" baseline="0" dirty="0" err="1" smtClean="0"/>
              <a:t>disttribution</a:t>
            </a:r>
            <a:r>
              <a:rPr lang="en-US" baseline="0" dirty="0" smtClean="0"/>
              <a:t> </a:t>
            </a:r>
            <a:r>
              <a:rPr lang="en-US" baseline="0" dirty="0" err="1" smtClean="0"/>
              <a:t>Vd</a:t>
            </a:r>
            <a:r>
              <a:rPr lang="en-US" baseline="0" dirty="0" smtClean="0"/>
              <a:t> and is eliminated by a first order elimination / clearance process, defined by the Clearance (CL). As can be seen in the example, the structural variability within this subject can be described adequately.</a:t>
            </a:r>
          </a:p>
          <a:p>
            <a:r>
              <a:rPr lang="en-US" baseline="0" dirty="0" smtClean="0"/>
              <a:t>However, if we look at the structural variability from other subjects, we can observe that there is also variability between subjects, as the concentration versus time profiles differ among subjects. This between subject variability can be described by assuming that the structural PK parameters, CL and </a:t>
            </a:r>
            <a:r>
              <a:rPr lang="en-US" baseline="0" dirty="0" err="1" smtClean="0"/>
              <a:t>Vd</a:t>
            </a:r>
            <a:r>
              <a:rPr lang="en-US" baseline="0" dirty="0" smtClean="0"/>
              <a:t> in this example, differ between subjects. It is assumed that these difference occur at random, i.e. we do not know why these parameters differ among subjects. The distribution of this random process is described with a statistical/stochastic model. </a:t>
            </a:r>
            <a:endParaRPr lang="en-US" dirty="0"/>
          </a:p>
        </p:txBody>
      </p:sp>
      <p:sp>
        <p:nvSpPr>
          <p:cNvPr id="4" name="Slide Number Placeholder 3"/>
          <p:cNvSpPr>
            <a:spLocks noGrp="1"/>
          </p:cNvSpPr>
          <p:nvPr>
            <p:ph type="sldNum" sz="quarter" idx="10"/>
          </p:nvPr>
        </p:nvSpPr>
        <p:spPr/>
        <p:txBody>
          <a:bodyPr/>
          <a:lstStyle/>
          <a:p>
            <a:fld id="{E4EAEB53-93FA-4568-8B71-3AD9345D34DD}" type="slidenum">
              <a:rPr lang="de-DE" smtClean="0"/>
              <a:pPr/>
              <a:t>6</a:t>
            </a:fld>
            <a:endParaRPr lang="de-DE"/>
          </a:p>
        </p:txBody>
      </p:sp>
    </p:spTree>
    <p:extLst>
      <p:ext uri="{BB962C8B-B14F-4D97-AF65-F5344CB8AC3E}">
        <p14:creationId xmlns:p14="http://schemas.microsoft.com/office/powerpoint/2010/main" val="194472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population Pharmacokinetics</a:t>
            </a:r>
            <a:r>
              <a:rPr lang="en-US" baseline="0" dirty="0" smtClean="0"/>
              <a:t> (</a:t>
            </a:r>
            <a:r>
              <a:rPr lang="en-US" baseline="0" dirty="0" err="1" smtClean="0"/>
              <a:t>popPK</a:t>
            </a:r>
            <a:r>
              <a:rPr lang="en-US" baseline="0" dirty="0" smtClean="0"/>
              <a:t>) the variability in the observed drug concentration within and between subjects can be quantified to help us understanding the PK of a drug, i.e. how fast and to what extent a drug is absorbed, distributed and eliminated.</a:t>
            </a:r>
          </a:p>
          <a:p>
            <a:r>
              <a:rPr lang="en-US" baseline="0" dirty="0" smtClean="0"/>
              <a:t>We can distinguish the variability within a subject or population, which can be described using a structural PK model. In this example, the trend of decreasing concentration after iv dosing can be described by a one-compartmental model, assuming that body can be reflected/</a:t>
            </a:r>
            <a:r>
              <a:rPr lang="en-US" baseline="0" dirty="0" err="1" smtClean="0"/>
              <a:t>modelled</a:t>
            </a:r>
            <a:r>
              <a:rPr lang="en-US" baseline="0" dirty="0" smtClean="0"/>
              <a:t> by one compartment with an apparent volume of </a:t>
            </a:r>
            <a:r>
              <a:rPr lang="en-US" baseline="0" dirty="0" err="1" smtClean="0"/>
              <a:t>disttribution</a:t>
            </a:r>
            <a:r>
              <a:rPr lang="en-US" baseline="0" dirty="0" smtClean="0"/>
              <a:t> </a:t>
            </a:r>
            <a:r>
              <a:rPr lang="en-US" baseline="0" dirty="0" err="1" smtClean="0"/>
              <a:t>Vd</a:t>
            </a:r>
            <a:r>
              <a:rPr lang="en-US" baseline="0" dirty="0" smtClean="0"/>
              <a:t> and is eliminated by a first order elimination / clearance process, defined by the Clearance (CL). As can be seen in the example, the structural variability within this subject can be described adequately.</a:t>
            </a:r>
          </a:p>
          <a:p>
            <a:r>
              <a:rPr lang="en-US" baseline="0" dirty="0" smtClean="0"/>
              <a:t>However, if we look at the structural variability from other subjects, we can observe that there is also variability between subjects, as the concentration versus time profiles differ among subjects. This between subject variability can be described by assuming that the structural PK parameters, CL and </a:t>
            </a:r>
            <a:r>
              <a:rPr lang="en-US" baseline="0" dirty="0" err="1" smtClean="0"/>
              <a:t>Vd</a:t>
            </a:r>
            <a:r>
              <a:rPr lang="en-US" baseline="0" dirty="0" smtClean="0"/>
              <a:t> in this example, differ between subjects. It is assumed that these difference occur at random, i.e. we do not know why these parameters differ among subjects. The distribution of this random process is described with a statistical/stochastic model. </a:t>
            </a:r>
            <a:endParaRPr lang="en-US" dirty="0"/>
          </a:p>
        </p:txBody>
      </p:sp>
      <p:sp>
        <p:nvSpPr>
          <p:cNvPr id="4" name="Slide Number Placeholder 3"/>
          <p:cNvSpPr>
            <a:spLocks noGrp="1"/>
          </p:cNvSpPr>
          <p:nvPr>
            <p:ph type="sldNum" sz="quarter" idx="10"/>
          </p:nvPr>
        </p:nvSpPr>
        <p:spPr/>
        <p:txBody>
          <a:bodyPr/>
          <a:lstStyle/>
          <a:p>
            <a:fld id="{E4EAEB53-93FA-4568-8B71-3AD9345D34DD}" type="slidenum">
              <a:rPr lang="de-DE" smtClean="0"/>
              <a:pPr/>
              <a:t>8</a:t>
            </a:fld>
            <a:endParaRPr lang="de-DE"/>
          </a:p>
        </p:txBody>
      </p:sp>
    </p:spTree>
    <p:extLst>
      <p:ext uri="{BB962C8B-B14F-4D97-AF65-F5344CB8AC3E}">
        <p14:creationId xmlns:p14="http://schemas.microsoft.com/office/powerpoint/2010/main" val="1944722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88598" y="3834412"/>
            <a:ext cx="5998002" cy="382669"/>
          </a:xfrm>
        </p:spPr>
        <p:txBody>
          <a:bodyPr>
            <a:noAutofit/>
          </a:bodyPr>
          <a:lstStyle>
            <a:lvl1pPr marL="0" indent="0" algn="l">
              <a:buNone/>
              <a:defRPr sz="12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January</a:t>
            </a:r>
            <a:r>
              <a:rPr lang="es-ES_tradnl" dirty="0" smtClean="0"/>
              <a:t> 07, 2015</a:t>
            </a:r>
            <a:endParaRPr lang="en-US" dirty="0"/>
          </a:p>
        </p:txBody>
      </p:sp>
      <p:sp>
        <p:nvSpPr>
          <p:cNvPr id="17" name="Text Placeholder 16"/>
          <p:cNvSpPr>
            <a:spLocks noGrp="1"/>
          </p:cNvSpPr>
          <p:nvPr>
            <p:ph type="body" sz="quarter" idx="10" hasCustomPrompt="1"/>
          </p:nvPr>
        </p:nvSpPr>
        <p:spPr>
          <a:xfrm>
            <a:off x="1088598" y="3388219"/>
            <a:ext cx="3634214" cy="377152"/>
          </a:xfrm>
        </p:spPr>
        <p:txBody>
          <a:bodyPr>
            <a:noAutofit/>
          </a:bodyPr>
          <a:lstStyle>
            <a:lvl1pPr marL="0" indent="0" algn="l">
              <a:buNone/>
              <a:defRPr sz="1800" b="0" baseline="0">
                <a:solidFill>
                  <a:srgbClr val="2573BA"/>
                </a:solidFill>
              </a:defRPr>
            </a:lvl1pPr>
          </a:lstStyle>
          <a:p>
            <a:pPr lvl="0"/>
            <a:r>
              <a:rPr lang="en-US" dirty="0" smtClean="0"/>
              <a:t>Presentation subhead</a:t>
            </a:r>
            <a:endParaRPr lang="en-US" dirty="0"/>
          </a:p>
        </p:txBody>
      </p:sp>
      <p:pic>
        <p:nvPicPr>
          <p:cNvPr id="8" name="Picture 7" descr="logo-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931" y="1089905"/>
            <a:ext cx="2436818" cy="1079667"/>
          </a:xfrm>
          <a:prstGeom prst="rect">
            <a:avLst/>
          </a:prstGeom>
        </p:spPr>
      </p:pic>
      <p:sp>
        <p:nvSpPr>
          <p:cNvPr id="4" name="Rectangle 3"/>
          <p:cNvSpPr/>
          <p:nvPr userDrawn="1"/>
        </p:nvSpPr>
        <p:spPr>
          <a:xfrm>
            <a:off x="243840" y="6258560"/>
            <a:ext cx="844758" cy="514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54940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Half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303256"/>
            <a:ext cx="8519688" cy="1180352"/>
          </a:xfrm>
        </p:spPr>
        <p:txBody>
          <a:bodyPr anchor="b">
            <a:normAutofit/>
          </a:bodyPr>
          <a:lstStyle>
            <a:lvl1pPr algn="l">
              <a:lnSpc>
                <a:spcPts val="3420"/>
              </a:lnSpc>
              <a:defRPr sz="3600" b="0"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6" name="Content Placeholder 5"/>
          <p:cNvSpPr>
            <a:spLocks noGrp="1"/>
          </p:cNvSpPr>
          <p:nvPr>
            <p:ph sz="quarter" idx="4" hasCustomPrompt="1"/>
          </p:nvPr>
        </p:nvSpPr>
        <p:spPr>
          <a:xfrm>
            <a:off x="475031" y="1880909"/>
            <a:ext cx="3773488" cy="4367193"/>
          </a:xfrm>
        </p:spPr>
        <p:txBody>
          <a:bodyPr>
            <a:noAutofit/>
          </a:bodyPr>
          <a:lstStyle>
            <a:lvl1pPr marL="0" indent="0" algn="l">
              <a:lnSpc>
                <a:spcPct val="140000"/>
              </a:lnSpc>
              <a:spcAft>
                <a:spcPts val="8400"/>
              </a:spcAft>
              <a:buNone/>
              <a:defRPr sz="1200">
                <a:solidFill>
                  <a:srgbClr val="000000"/>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7" name="Chart Placeholder 6"/>
          <p:cNvSpPr>
            <a:spLocks noGrp="1"/>
          </p:cNvSpPr>
          <p:nvPr>
            <p:ph type="chart" sz="quarter" idx="10"/>
          </p:nvPr>
        </p:nvSpPr>
        <p:spPr>
          <a:xfrm>
            <a:off x="4257686" y="1609970"/>
            <a:ext cx="4737045" cy="4638125"/>
          </a:xfrm>
        </p:spPr>
        <p:txBody>
          <a:bodyPr/>
          <a:lstStyle/>
          <a:p>
            <a:endParaRPr lang="en-US"/>
          </a:p>
        </p:txBody>
      </p:sp>
    </p:spTree>
    <p:extLst>
      <p:ext uri="{BB962C8B-B14F-4D97-AF65-F5344CB8AC3E}">
        <p14:creationId xmlns:p14="http://schemas.microsoft.com/office/powerpoint/2010/main" val="273759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Half Graphic">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75031" y="1880909"/>
            <a:ext cx="3773488" cy="4367193"/>
          </a:xfrm>
        </p:spPr>
        <p:txBody>
          <a:bodyPr>
            <a:noAutofit/>
          </a:bodyPr>
          <a:lstStyle>
            <a:lvl1pPr marL="0" indent="0" algn="l">
              <a:lnSpc>
                <a:spcPct val="140000"/>
              </a:lnSpc>
              <a:spcAft>
                <a:spcPts val="8400"/>
              </a:spcAft>
              <a:buNone/>
              <a:defRPr sz="1200">
                <a:solidFill>
                  <a:srgbClr val="000000"/>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0" name="SmartArt Placeholder 8"/>
          <p:cNvSpPr>
            <a:spLocks noGrp="1"/>
          </p:cNvSpPr>
          <p:nvPr>
            <p:ph type="dgm" sz="quarter" idx="12"/>
          </p:nvPr>
        </p:nvSpPr>
        <p:spPr>
          <a:xfrm>
            <a:off x="4646624" y="1609968"/>
            <a:ext cx="4186237" cy="4638128"/>
          </a:xfrm>
        </p:spPr>
        <p:txBody>
          <a:bodyPr/>
          <a:lstStyle/>
          <a:p>
            <a:endParaRPr lang="en-US"/>
          </a:p>
        </p:txBody>
      </p:sp>
      <p:sp>
        <p:nvSpPr>
          <p:cNvPr id="5" name="Title 1"/>
          <p:cNvSpPr>
            <a:spLocks noGrp="1"/>
          </p:cNvSpPr>
          <p:nvPr>
            <p:ph type="title" hasCustomPrompt="1"/>
          </p:nvPr>
        </p:nvSpPr>
        <p:spPr>
          <a:xfrm>
            <a:off x="475032" y="303256"/>
            <a:ext cx="8519688" cy="1180352"/>
          </a:xfrm>
        </p:spPr>
        <p:txBody>
          <a:bodyPr anchor="b">
            <a:normAutofit/>
          </a:bodyPr>
          <a:lstStyle>
            <a:lvl1pPr algn="l">
              <a:lnSpc>
                <a:spcPts val="3420"/>
              </a:lnSpc>
              <a:defRPr sz="3600" b="0"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Tree>
    <p:extLst>
      <p:ext uri="{BB962C8B-B14F-4D97-AF65-F5344CB8AC3E}">
        <p14:creationId xmlns:p14="http://schemas.microsoft.com/office/powerpoint/2010/main" val="271711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screen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509" y="329315"/>
            <a:ext cx="8229600" cy="1143000"/>
          </a:xfrm>
        </p:spPr>
        <p:txBody>
          <a:bodyPr anchor="b">
            <a:normAutofit/>
          </a:bodyPr>
          <a:lstStyle>
            <a:lvl1pPr algn="l">
              <a:defRPr sz="3600" b="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4" name="SmartArt Placeholder 3"/>
          <p:cNvSpPr>
            <a:spLocks noGrp="1"/>
          </p:cNvSpPr>
          <p:nvPr>
            <p:ph type="dgm" sz="quarter" idx="13"/>
          </p:nvPr>
        </p:nvSpPr>
        <p:spPr>
          <a:xfrm>
            <a:off x="454026" y="1621064"/>
            <a:ext cx="8232775" cy="4449536"/>
          </a:xfrm>
        </p:spPr>
        <p:txBody>
          <a:bodyPr/>
          <a:lstStyle/>
          <a:p>
            <a:endParaRPr lang="en-US"/>
          </a:p>
        </p:txBody>
      </p:sp>
    </p:spTree>
    <p:extLst>
      <p:ext uri="{BB962C8B-B14F-4D97-AF65-F5344CB8AC3E}">
        <p14:creationId xmlns:p14="http://schemas.microsoft.com/office/powerpoint/2010/main" val="13028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ull scree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329316"/>
            <a:ext cx="8229600" cy="1143000"/>
          </a:xfrm>
        </p:spPr>
        <p:txBody>
          <a:bodyPr anchor="b">
            <a:normAutofit/>
          </a:bodyPr>
          <a:lstStyle>
            <a:lvl1pPr algn="l">
              <a:defRPr sz="3600" b="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6" name="Chart Placeholder 4"/>
          <p:cNvSpPr>
            <a:spLocks noGrp="1"/>
          </p:cNvSpPr>
          <p:nvPr>
            <p:ph type="chart" sz="quarter" idx="14"/>
          </p:nvPr>
        </p:nvSpPr>
        <p:spPr>
          <a:xfrm>
            <a:off x="454025" y="1621367"/>
            <a:ext cx="8229600" cy="4610100"/>
          </a:xfrm>
        </p:spPr>
        <p:txBody>
          <a:bodyPr/>
          <a:lstStyle/>
          <a:p>
            <a:endParaRPr lang="en-US"/>
          </a:p>
        </p:txBody>
      </p:sp>
    </p:spTree>
    <p:extLst>
      <p:ext uri="{BB962C8B-B14F-4D97-AF65-F5344CB8AC3E}">
        <p14:creationId xmlns:p14="http://schemas.microsoft.com/office/powerpoint/2010/main" val="369874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Column Title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329316"/>
            <a:ext cx="8229600" cy="1143000"/>
          </a:xfrm>
        </p:spPr>
        <p:txBody>
          <a:bodyPr anchor="b">
            <a:normAutofit/>
          </a:bodyPr>
          <a:lstStyle>
            <a:lvl1pPr algn="l">
              <a:defRPr sz="3600" b="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 name="Chart Placeholder 6"/>
          <p:cNvSpPr>
            <a:spLocks noGrp="1"/>
          </p:cNvSpPr>
          <p:nvPr>
            <p:ph type="chart" sz="quarter" idx="10"/>
          </p:nvPr>
        </p:nvSpPr>
        <p:spPr>
          <a:xfrm>
            <a:off x="4729580" y="2201333"/>
            <a:ext cx="4041775" cy="4016587"/>
          </a:xfrm>
        </p:spPr>
        <p:txBody>
          <a:bodyPr/>
          <a:lstStyle/>
          <a:p>
            <a:endParaRPr lang="en-US" dirty="0"/>
          </a:p>
        </p:txBody>
      </p:sp>
      <p:sp>
        <p:nvSpPr>
          <p:cNvPr id="8" name="Chart Placeholder 6"/>
          <p:cNvSpPr>
            <a:spLocks noGrp="1"/>
          </p:cNvSpPr>
          <p:nvPr>
            <p:ph type="chart" sz="quarter" idx="11"/>
          </p:nvPr>
        </p:nvSpPr>
        <p:spPr>
          <a:xfrm>
            <a:off x="453931" y="2201333"/>
            <a:ext cx="4040188" cy="4016587"/>
          </a:xfrm>
        </p:spPr>
        <p:txBody>
          <a:bodyPr/>
          <a:lstStyle/>
          <a:p>
            <a:endParaRPr lang="en-US"/>
          </a:p>
        </p:txBody>
      </p:sp>
      <p:sp>
        <p:nvSpPr>
          <p:cNvPr id="6" name="Text Placeholder 2"/>
          <p:cNvSpPr>
            <a:spLocks noGrp="1"/>
          </p:cNvSpPr>
          <p:nvPr>
            <p:ph type="body" idx="1" hasCustomPrompt="1"/>
          </p:nvPr>
        </p:nvSpPr>
        <p:spPr>
          <a:xfrm>
            <a:off x="453931" y="1561570"/>
            <a:ext cx="4040188"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
        <p:nvSpPr>
          <p:cNvPr id="7" name="Text Placeholder 4"/>
          <p:cNvSpPr>
            <a:spLocks noGrp="1"/>
          </p:cNvSpPr>
          <p:nvPr>
            <p:ph type="body" sz="quarter" idx="3" hasCustomPrompt="1"/>
          </p:nvPr>
        </p:nvSpPr>
        <p:spPr>
          <a:xfrm>
            <a:off x="4729580" y="1561570"/>
            <a:ext cx="404177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Tree>
    <p:extLst>
      <p:ext uri="{BB962C8B-B14F-4D97-AF65-F5344CB8AC3E}">
        <p14:creationId xmlns:p14="http://schemas.microsoft.com/office/powerpoint/2010/main" val="412344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392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388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descr="logo-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931" y="1089905"/>
            <a:ext cx="2436818" cy="1079667"/>
          </a:xfrm>
          <a:prstGeom prst="rect">
            <a:avLst/>
          </a:prstGeom>
        </p:spPr>
      </p:pic>
    </p:spTree>
    <p:extLst>
      <p:ext uri="{BB962C8B-B14F-4D97-AF65-F5344CB8AC3E}">
        <p14:creationId xmlns:p14="http://schemas.microsoft.com/office/powerpoint/2010/main" val="13802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pic>
        <p:nvPicPr>
          <p:cNvPr id="5" name="Picture 4" descr="logo-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931" y="1089905"/>
            <a:ext cx="2436818" cy="1079667"/>
          </a:xfrm>
          <a:prstGeom prst="rect">
            <a:avLst/>
          </a:prstGeom>
        </p:spPr>
      </p:pic>
      <p:sp>
        <p:nvSpPr>
          <p:cNvPr id="8" name="Text Placeholder 2"/>
          <p:cNvSpPr>
            <a:spLocks noGrp="1"/>
          </p:cNvSpPr>
          <p:nvPr>
            <p:ph type="body" sz="quarter" idx="10" hasCustomPrompt="1"/>
          </p:nvPr>
        </p:nvSpPr>
        <p:spPr>
          <a:xfrm>
            <a:off x="1089025" y="3847677"/>
            <a:ext cx="3557588" cy="1733127"/>
          </a:xfrm>
        </p:spPr>
        <p:txBody>
          <a:bodyPr anchor="b"/>
          <a:lstStyle>
            <a:lvl1pPr marL="0" indent="0">
              <a:buNone/>
              <a:defRPr b="1">
                <a:solidFill>
                  <a:srgbClr val="2573BA"/>
                </a:solidFill>
              </a:defRPr>
            </a:lvl1pPr>
            <a:lvl2pPr marL="0" indent="0">
              <a:buNone/>
              <a:defRPr>
                <a:solidFill>
                  <a:srgbClr val="2573BA"/>
                </a:solidFill>
              </a:defRPr>
            </a:lvl2pPr>
            <a:lvl3pPr marL="0" indent="0">
              <a:buNone/>
              <a:defRPr>
                <a:solidFill>
                  <a:srgbClr val="2573BA"/>
                </a:solidFill>
              </a:defRPr>
            </a:lvl3pPr>
            <a:lvl4pPr marL="0" indent="0">
              <a:buNone/>
              <a:defRPr>
                <a:solidFill>
                  <a:srgbClr val="FFFFFF"/>
                </a:solidFill>
              </a:defRPr>
            </a:lvl4pPr>
            <a:lvl5pPr marL="0" indent="0">
              <a:buNone/>
              <a:defRPr>
                <a:solidFill>
                  <a:srgbClr val="2573BA"/>
                </a:solidFill>
              </a:defRPr>
            </a:lvl5pPr>
          </a:lstStyle>
          <a:p>
            <a:pPr lvl="0"/>
            <a:r>
              <a:rPr lang="es-ES_tradnl" sz="1200" dirty="0" smtClean="0"/>
              <a:t>Biogen </a:t>
            </a:r>
          </a:p>
          <a:p>
            <a:pPr lvl="1"/>
            <a:r>
              <a:rPr lang="es-ES_tradnl" sz="1200" dirty="0" smtClean="0"/>
              <a:t>Jonathan Smith</a:t>
            </a:r>
          </a:p>
          <a:p>
            <a:pPr lvl="2"/>
            <a:r>
              <a:rPr lang="es-ES_tradnl" sz="1200" dirty="0" err="1" smtClean="0"/>
              <a:t>Senior</a:t>
            </a:r>
            <a:r>
              <a:rPr lang="es-ES_tradnl" sz="1200" dirty="0" smtClean="0"/>
              <a:t> Director, </a:t>
            </a:r>
            <a:r>
              <a:rPr lang="es-ES_tradnl" sz="1200" dirty="0" err="1" smtClean="0"/>
              <a:t>Corporate</a:t>
            </a:r>
            <a:r>
              <a:rPr lang="es-ES_tradnl" sz="1200" dirty="0" smtClean="0"/>
              <a:t> </a:t>
            </a:r>
            <a:r>
              <a:rPr lang="es-ES_tradnl" sz="1200" dirty="0" err="1" smtClean="0"/>
              <a:t>Communications</a:t>
            </a:r>
            <a:endParaRPr lang="es-ES_tradnl" sz="1200" dirty="0" smtClean="0"/>
          </a:p>
          <a:p>
            <a:pPr lvl="2"/>
            <a:r>
              <a:rPr lang="es-ES_tradnl" sz="1200" dirty="0" err="1" smtClean="0"/>
              <a:t>jonathan.smith@biogen.com</a:t>
            </a:r>
            <a:endParaRPr lang="es-ES_tradnl" sz="1200" dirty="0" smtClean="0"/>
          </a:p>
          <a:p>
            <a:pPr lvl="4"/>
            <a:r>
              <a:rPr lang="en-US" sz="1200" dirty="0" smtClean="0"/>
              <a:t>Main 781-464-2482 | Cell 781-464-1941</a:t>
            </a:r>
            <a:endParaRPr lang="en-US" sz="1200" dirty="0"/>
          </a:p>
        </p:txBody>
      </p:sp>
      <p:sp>
        <p:nvSpPr>
          <p:cNvPr id="6" name="Rectangle 5"/>
          <p:cNvSpPr/>
          <p:nvPr userDrawn="1"/>
        </p:nvSpPr>
        <p:spPr>
          <a:xfrm>
            <a:off x="243840" y="6258560"/>
            <a:ext cx="844758" cy="514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74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30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902727"/>
            <a:ext cx="6894137" cy="3482472"/>
          </a:xfrm>
        </p:spPr>
        <p:txBody>
          <a:bodyPr>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baseline="0" smtClean="0">
                <a:solidFill>
                  <a:srgbClr val="000000"/>
                </a:solidFill>
                <a:effectLst/>
                <a:latin typeface="Arial"/>
                <a:cs typeface="Arial"/>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336251"/>
            <a:ext cx="8229600" cy="1143000"/>
          </a:xfrm>
        </p:spPr>
        <p:txBody>
          <a:bodyPr anchor="b">
            <a:normAutofit/>
          </a:bodyPr>
          <a:lstStyle>
            <a:lvl1pPr algn="l">
              <a:defRPr sz="3600" b="0">
                <a:solidFill>
                  <a:srgbClr val="2573BA"/>
                </a:solidFill>
              </a:defRPr>
            </a:lvl1pPr>
          </a:lstStyle>
          <a:p>
            <a:endParaRPr lang="en-US" dirty="0"/>
          </a:p>
        </p:txBody>
      </p:sp>
    </p:spTree>
    <p:extLst>
      <p:ext uri="{BB962C8B-B14F-4D97-AF65-F5344CB8AC3E}">
        <p14:creationId xmlns:p14="http://schemas.microsoft.com/office/powerpoint/2010/main" val="42133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0" y="6460044"/>
            <a:ext cx="2133600" cy="365125"/>
          </a:xfrm>
          <a:prstGeom prst="rect">
            <a:avLst/>
          </a:prstGeom>
        </p:spPr>
        <p:txBody>
          <a:bodyPr/>
          <a:lstStyle>
            <a:lvl1pPr>
              <a:defRPr sz="1350"/>
            </a:lvl1pPr>
          </a:lstStyle>
          <a:p>
            <a:fld id="{E33F6C06-ECC8-4ECD-B212-D8E8DAC144C7}" type="slidenum">
              <a:rPr lang="en-US" smtClean="0">
                <a:solidFill>
                  <a:srgbClr val="000000">
                    <a:tint val="75000"/>
                  </a:srgbClr>
                </a:solidFill>
              </a:rPr>
              <a:pPr/>
              <a:t>‹#›</a:t>
            </a:fld>
            <a:endParaRPr lang="en-US" dirty="0">
              <a:solidFill>
                <a:srgbClr val="000000">
                  <a:tint val="75000"/>
                </a:srgbClr>
              </a:solidFill>
            </a:endParaRPr>
          </a:p>
        </p:txBody>
      </p:sp>
      <p:sp>
        <p:nvSpPr>
          <p:cNvPr id="7" name="Rectangle 6"/>
          <p:cNvSpPr>
            <a:spLocks noChangeArrowheads="1"/>
          </p:cNvSpPr>
          <p:nvPr/>
        </p:nvSpPr>
        <p:spPr bwMode="auto">
          <a:xfrm>
            <a:off x="0" y="1095377"/>
            <a:ext cx="9144000" cy="55563"/>
          </a:xfrm>
          <a:prstGeom prst="rect">
            <a:avLst/>
          </a:prstGeom>
          <a:solidFill>
            <a:schemeClr val="accent1"/>
          </a:solidFill>
          <a:ln>
            <a:noFill/>
          </a:ln>
          <a:effectLst>
            <a:outerShdw blurRad="50800" dist="38100" dir="2700000" algn="tl" rotWithShape="0">
              <a:prstClr val="black">
                <a:alpha val="40000"/>
              </a:prstClr>
            </a:outerShdw>
          </a:effectLst>
          <a:extLst/>
        </p:spPr>
        <p:txBody>
          <a:bodyPr wrap="none" anchor="ctr"/>
          <a:lstStyle/>
          <a:p>
            <a:pPr fontAlgn="base">
              <a:spcBef>
                <a:spcPct val="50000"/>
              </a:spcBef>
              <a:spcAft>
                <a:spcPct val="0"/>
              </a:spcAft>
            </a:pPr>
            <a:endParaRPr lang="en-US" sz="750" dirty="0">
              <a:solidFill>
                <a:srgbClr val="000000"/>
              </a:solidFill>
              <a:ea typeface="Arial Unicode MS" pitchFamily="34" charset="-128"/>
              <a:cs typeface="Arial Unicode MS" pitchFamily="34" charset="-128"/>
            </a:endParaRPr>
          </a:p>
        </p:txBody>
      </p:sp>
      <p:grpSp>
        <p:nvGrpSpPr>
          <p:cNvPr id="9" name="Group 8"/>
          <p:cNvGrpSpPr/>
          <p:nvPr/>
        </p:nvGrpSpPr>
        <p:grpSpPr>
          <a:xfrm>
            <a:off x="7721024" y="6389255"/>
            <a:ext cx="1395268" cy="435916"/>
            <a:chOff x="6686550" y="6114474"/>
            <a:chExt cx="1395268" cy="435916"/>
          </a:xfrm>
        </p:grpSpPr>
        <p:sp>
          <p:nvSpPr>
            <p:cNvPr id="10" name="Rectangle 9"/>
            <p:cNvSpPr/>
            <p:nvPr/>
          </p:nvSpPr>
          <p:spPr>
            <a:xfrm>
              <a:off x="6686550" y="6114474"/>
              <a:ext cx="1395268" cy="435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1" name="Picture 39"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78" y="6288377"/>
              <a:ext cx="1114425" cy="219075"/>
            </a:xfrm>
            <a:prstGeom prst="rect">
              <a:avLst/>
            </a:prstGeom>
            <a:solidFill>
              <a:schemeClr val="bg1"/>
            </a:solidFill>
            <a:ln>
              <a:noFill/>
            </a:ln>
          </p:spPr>
        </p:pic>
      </p:grpSp>
    </p:spTree>
    <p:extLst>
      <p:ext uri="{BB962C8B-B14F-4D97-AF65-F5344CB8AC3E}">
        <p14:creationId xmlns:p14="http://schemas.microsoft.com/office/powerpoint/2010/main" val="41011416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6406" y="1299369"/>
            <a:ext cx="8229600" cy="476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a:spLocks noChangeArrowheads="1"/>
          </p:cNvSpPr>
          <p:nvPr/>
        </p:nvSpPr>
        <p:spPr bwMode="auto">
          <a:xfrm>
            <a:off x="0" y="1095377"/>
            <a:ext cx="9144000" cy="55563"/>
          </a:xfrm>
          <a:prstGeom prst="rect">
            <a:avLst/>
          </a:prstGeom>
          <a:solidFill>
            <a:schemeClr val="accent1"/>
          </a:solidFill>
          <a:ln>
            <a:noFill/>
          </a:ln>
          <a:effectLst>
            <a:outerShdw blurRad="50800" dist="38100" dir="2700000" algn="tl" rotWithShape="0">
              <a:prstClr val="black">
                <a:alpha val="40000"/>
              </a:prstClr>
            </a:outerShdw>
          </a:effectLst>
          <a:extLst/>
        </p:spPr>
        <p:txBody>
          <a:bodyPr wrap="none" anchor="ctr"/>
          <a:lstStyle/>
          <a:p>
            <a:pPr fontAlgn="base">
              <a:spcBef>
                <a:spcPct val="50000"/>
              </a:spcBef>
              <a:spcAft>
                <a:spcPct val="0"/>
              </a:spcAft>
            </a:pPr>
            <a:endParaRPr lang="en-US" sz="750" dirty="0">
              <a:solidFill>
                <a:srgbClr val="000000"/>
              </a:solidFill>
              <a:ea typeface="Arial Unicode MS" pitchFamily="34" charset="-128"/>
              <a:cs typeface="Arial Unicode MS" pitchFamily="34" charset="-128"/>
            </a:endParaRPr>
          </a:p>
        </p:txBody>
      </p:sp>
      <p:sp>
        <p:nvSpPr>
          <p:cNvPr id="11" name="Slide Number Placeholder 6"/>
          <p:cNvSpPr>
            <a:spLocks noGrp="1"/>
          </p:cNvSpPr>
          <p:nvPr>
            <p:ph type="sldNum" sz="quarter" idx="12"/>
          </p:nvPr>
        </p:nvSpPr>
        <p:spPr>
          <a:xfrm>
            <a:off x="0" y="6449800"/>
            <a:ext cx="2133600" cy="365125"/>
          </a:xfrm>
          <a:prstGeom prst="rect">
            <a:avLst/>
          </a:prstGeom>
        </p:spPr>
        <p:txBody>
          <a:bodyPr/>
          <a:lstStyle>
            <a:lvl1pPr>
              <a:defRPr sz="1350"/>
            </a:lvl1pPr>
          </a:lstStyle>
          <a:p>
            <a:fld id="{E33F6C06-ECC8-4ECD-B212-D8E8DAC144C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789416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3505200" y="6359528"/>
            <a:ext cx="2133600" cy="365125"/>
          </a:xfrm>
          <a:prstGeom prst="rect">
            <a:avLst/>
          </a:prstGeom>
        </p:spPr>
        <p:txBody>
          <a:bodyPr/>
          <a:lstStyle/>
          <a:p>
            <a:fld id="{E33F6C06-ECC8-4ECD-B212-D8E8DAC144C7}" type="slidenum">
              <a:rPr lang="en-US">
                <a:solidFill>
                  <a:srgbClr val="000000">
                    <a:tint val="75000"/>
                  </a:srgbClr>
                </a:solidFill>
                <a:ea typeface="MS PGothic" pitchFamily="34" charset="-128"/>
                <a:cs typeface="Arial" pitchFamily="34" charset="0"/>
              </a:rPr>
              <a:pPr/>
              <a:t>‹#›</a:t>
            </a:fld>
            <a:endParaRPr lang="en-US" dirty="0">
              <a:solidFill>
                <a:srgbClr val="000000">
                  <a:tint val="75000"/>
                </a:srgbClr>
              </a:solidFill>
              <a:ea typeface="MS PGothic" pitchFamily="34" charset="-128"/>
              <a:cs typeface="Arial" pitchFamily="34" charset="0"/>
            </a:endParaRPr>
          </a:p>
        </p:txBody>
      </p:sp>
      <p:sp>
        <p:nvSpPr>
          <p:cNvPr id="6" name="Rectangle 5"/>
          <p:cNvSpPr>
            <a:spLocks noChangeArrowheads="1"/>
          </p:cNvSpPr>
          <p:nvPr/>
        </p:nvSpPr>
        <p:spPr bwMode="auto">
          <a:xfrm>
            <a:off x="0" y="1095377"/>
            <a:ext cx="9144000" cy="55563"/>
          </a:xfrm>
          <a:prstGeom prst="rect">
            <a:avLst/>
          </a:prstGeom>
          <a:solidFill>
            <a:schemeClr val="accent1"/>
          </a:solidFill>
          <a:ln>
            <a:noFill/>
          </a:ln>
          <a:effectLst>
            <a:outerShdw blurRad="50800" dist="38100" dir="2700000" algn="tl" rotWithShape="0">
              <a:prstClr val="black">
                <a:alpha val="40000"/>
              </a:prstClr>
            </a:outerShdw>
          </a:effectLst>
          <a:extLst/>
        </p:spPr>
        <p:txBody>
          <a:bodyPr wrap="none" anchor="ctr"/>
          <a:lstStyle/>
          <a:p>
            <a:pPr>
              <a:spcBef>
                <a:spcPct val="50000"/>
              </a:spcBef>
            </a:pPr>
            <a:endParaRPr lang="en-US" sz="750">
              <a:solidFill>
                <a:srgbClr val="000000"/>
              </a:solidFill>
              <a:ea typeface="Arial Unicode MS" pitchFamily="34" charset="-128"/>
              <a:cs typeface="Arial Unicode MS" pitchFamily="34" charset="-128"/>
            </a:endParaRPr>
          </a:p>
        </p:txBody>
      </p:sp>
      <p:sp>
        <p:nvSpPr>
          <p:cNvPr id="7" name="TextBox 6"/>
          <p:cNvSpPr txBox="1"/>
          <p:nvPr/>
        </p:nvSpPr>
        <p:spPr>
          <a:xfrm>
            <a:off x="4419612" y="6238883"/>
            <a:ext cx="4067175" cy="334861"/>
          </a:xfrm>
          <a:prstGeom prst="rect">
            <a:avLst/>
          </a:prstGeom>
          <a:noFill/>
        </p:spPr>
        <p:txBody>
          <a:bodyPr wrap="square" rtlCol="0">
            <a:spAutoFit/>
          </a:bodyPr>
          <a:lstStyle/>
          <a:p>
            <a:r>
              <a:rPr lang="en-US" sz="788" dirty="0">
                <a:solidFill>
                  <a:srgbClr val="FFFFFF">
                    <a:lumMod val="50000"/>
                  </a:srgbClr>
                </a:solidFill>
                <a:ea typeface="MS PGothic" pitchFamily="34" charset="-128"/>
                <a:cs typeface="Arial" pitchFamily="34" charset="0"/>
              </a:rPr>
              <a:t>For internal Biogen Idec training and educational purposes only. </a:t>
            </a:r>
            <a:br>
              <a:rPr lang="en-US" sz="788" dirty="0">
                <a:solidFill>
                  <a:srgbClr val="FFFFFF">
                    <a:lumMod val="50000"/>
                  </a:srgbClr>
                </a:solidFill>
                <a:ea typeface="MS PGothic" pitchFamily="34" charset="-128"/>
                <a:cs typeface="Arial" pitchFamily="34" charset="0"/>
              </a:rPr>
            </a:br>
            <a:r>
              <a:rPr lang="en-US" sz="788" dirty="0">
                <a:solidFill>
                  <a:srgbClr val="FFFFFF">
                    <a:lumMod val="50000"/>
                  </a:srgbClr>
                </a:solidFill>
                <a:ea typeface="MS PGothic" pitchFamily="34" charset="-128"/>
                <a:cs typeface="Arial" pitchFamily="34" charset="0"/>
              </a:rPr>
              <a:t>Not for external use. Do not copy or distribute.</a:t>
            </a:r>
          </a:p>
        </p:txBody>
      </p:sp>
      <p:sp>
        <p:nvSpPr>
          <p:cNvPr id="8" name="Rectangle 7"/>
          <p:cNvSpPr>
            <a:spLocks noChangeArrowheads="1"/>
          </p:cNvSpPr>
          <p:nvPr/>
        </p:nvSpPr>
        <p:spPr bwMode="auto">
          <a:xfrm>
            <a:off x="0" y="1095377"/>
            <a:ext cx="9144000" cy="55563"/>
          </a:xfrm>
          <a:prstGeom prst="rect">
            <a:avLst/>
          </a:prstGeom>
          <a:solidFill>
            <a:schemeClr val="accent1"/>
          </a:solidFill>
          <a:ln>
            <a:noFill/>
          </a:ln>
          <a:effectLst>
            <a:outerShdw blurRad="50800" dist="38100" dir="2700000" algn="tl" rotWithShape="0">
              <a:prstClr val="black">
                <a:alpha val="40000"/>
              </a:prstClr>
            </a:outerShdw>
          </a:effectLst>
          <a:extLst/>
        </p:spPr>
        <p:txBody>
          <a:bodyPr wrap="none" anchor="ctr"/>
          <a:lstStyle/>
          <a:p>
            <a:pPr fontAlgn="base">
              <a:spcBef>
                <a:spcPct val="50000"/>
              </a:spcBef>
              <a:spcAft>
                <a:spcPct val="0"/>
              </a:spcAft>
            </a:pPr>
            <a:endParaRPr lang="en-US" sz="75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4227207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6406" y="1447801"/>
            <a:ext cx="8229600" cy="476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ChangeArrowheads="1"/>
          </p:cNvSpPr>
          <p:nvPr/>
        </p:nvSpPr>
        <p:spPr bwMode="auto">
          <a:xfrm>
            <a:off x="0" y="1095377"/>
            <a:ext cx="9144000" cy="55563"/>
          </a:xfrm>
          <a:prstGeom prst="rect">
            <a:avLst/>
          </a:prstGeom>
          <a:solidFill>
            <a:schemeClr val="accent1"/>
          </a:solidFill>
          <a:ln>
            <a:noFill/>
          </a:ln>
          <a:effectLst>
            <a:outerShdw blurRad="50800" dist="38100" dir="2700000" algn="tl" rotWithShape="0">
              <a:prstClr val="black">
                <a:alpha val="40000"/>
              </a:prstClr>
            </a:outerShdw>
          </a:effectLst>
          <a:extLst/>
        </p:spPr>
        <p:txBody>
          <a:bodyPr wrap="none" anchor="ctr"/>
          <a:lstStyle/>
          <a:p>
            <a:pPr eaLnBrk="1" hangingPunct="1">
              <a:spcBef>
                <a:spcPct val="50000"/>
              </a:spcBef>
            </a:pPr>
            <a:endParaRPr lang="en-US" sz="1000">
              <a:solidFill>
                <a:srgbClr val="000000"/>
              </a:solidFill>
              <a:latin typeface="Calibri"/>
              <a:ea typeface="Arial Unicode MS" pitchFamily="34" charset="-128"/>
              <a:cs typeface="Arial Unicode MS" pitchFamily="34" charset="-128"/>
            </a:endParaRPr>
          </a:p>
        </p:txBody>
      </p:sp>
      <p:sp>
        <p:nvSpPr>
          <p:cNvPr id="8" name="Rectangle 7"/>
          <p:cNvSpPr>
            <a:spLocks noChangeArrowheads="1"/>
          </p:cNvSpPr>
          <p:nvPr userDrawn="1"/>
        </p:nvSpPr>
        <p:spPr bwMode="auto">
          <a:xfrm>
            <a:off x="0" y="1095377"/>
            <a:ext cx="9144000" cy="55563"/>
          </a:xfrm>
          <a:prstGeom prst="rect">
            <a:avLst/>
          </a:prstGeom>
          <a:solidFill>
            <a:schemeClr val="accent1"/>
          </a:solidFill>
          <a:ln>
            <a:noFill/>
          </a:ln>
          <a:effectLst>
            <a:outerShdw blurRad="50800" dist="38100" dir="2700000" algn="tl" rotWithShape="0">
              <a:prstClr val="black">
                <a:alpha val="40000"/>
              </a:prstClr>
            </a:outerShdw>
          </a:effectLst>
          <a:extLst/>
        </p:spPr>
        <p:txBody>
          <a:bodyPr wrap="none" anchor="ctr"/>
          <a:lstStyle/>
          <a:p>
            <a:pPr fontAlgn="base">
              <a:spcBef>
                <a:spcPct val="50000"/>
              </a:spcBef>
              <a:spcAft>
                <a:spcPct val="0"/>
              </a:spcAft>
            </a:pPr>
            <a:endParaRPr lang="en-US" sz="1000" dirty="0">
              <a:solidFill>
                <a:srgbClr val="000000"/>
              </a:solidFill>
              <a:ea typeface="Arial Unicode MS" pitchFamily="34" charset="-128"/>
              <a:cs typeface="Arial Unicode MS" pitchFamily="34" charset="-128"/>
            </a:endParaRPr>
          </a:p>
        </p:txBody>
      </p:sp>
      <p:sp>
        <p:nvSpPr>
          <p:cNvPr id="9" name="Slide Number Placeholder 6"/>
          <p:cNvSpPr>
            <a:spLocks noGrp="1"/>
          </p:cNvSpPr>
          <p:nvPr>
            <p:ph type="sldNum" sz="quarter" idx="12"/>
          </p:nvPr>
        </p:nvSpPr>
        <p:spPr>
          <a:xfrm>
            <a:off x="0" y="6506308"/>
            <a:ext cx="2133600" cy="365125"/>
          </a:xfrm>
          <a:prstGeom prst="rect">
            <a:avLst/>
          </a:prstGeom>
        </p:spPr>
        <p:txBody>
          <a:bodyPr/>
          <a:lstStyle/>
          <a:p>
            <a:fld id="{E33F6C06-ECC8-4ECD-B212-D8E8DAC144C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5483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9004"/>
            <a:ext cx="7369602" cy="1159617"/>
          </a:xfrm>
        </p:spPr>
        <p:txBody>
          <a:bodyPr anchor="b">
            <a:normAutofit/>
          </a:bodyPr>
          <a:lstStyle>
            <a:lvl1pPr algn="l">
              <a:defRPr sz="3600" b="1" baseline="0">
                <a:solidFill>
                  <a:schemeClr val="tx2"/>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416552"/>
            <a:ext cx="3634214" cy="382669"/>
          </a:xfrm>
        </p:spPr>
        <p:txBody>
          <a:bodyPr>
            <a:noAutofit/>
          </a:bodyPr>
          <a:lstStyle>
            <a:lvl1pPr marL="0" indent="0" algn="l">
              <a:buNone/>
              <a:defRPr sz="1200" baseline="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977640"/>
            <a:ext cx="3634214" cy="377152"/>
          </a:xfrm>
        </p:spPr>
        <p:txBody>
          <a:bodyPr>
            <a:noAutofit/>
          </a:bodyPr>
          <a:lstStyle>
            <a:lvl1pPr marL="0" indent="0" algn="l">
              <a:buNone/>
              <a:defRPr sz="1800" b="1" baseline="0">
                <a:solidFill>
                  <a:schemeClr val="tx2"/>
                </a:solidFill>
              </a:defRPr>
            </a:lvl1pPr>
          </a:lstStyle>
          <a:p>
            <a:pPr lvl="0"/>
            <a:r>
              <a:rPr lang="en-US" dirty="0" smtClean="0"/>
              <a:t>Presentation subtitle</a:t>
            </a:r>
            <a:endParaRPr lang="en-US" dirty="0"/>
          </a:p>
        </p:txBody>
      </p:sp>
      <p:sp>
        <p:nvSpPr>
          <p:cNvPr id="6" name="Rectangle 5"/>
          <p:cNvSpPr/>
          <p:nvPr userDrawn="1"/>
        </p:nvSpPr>
        <p:spPr bwMode="gray">
          <a:xfrm>
            <a:off x="199045" y="6090384"/>
            <a:ext cx="8871505" cy="767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7"/>
            <a:ext cx="2436818" cy="809751"/>
          </a:xfrm>
          <a:prstGeom prst="rect">
            <a:avLst/>
          </a:prstGeom>
        </p:spPr>
      </p:pic>
      <p:sp>
        <p:nvSpPr>
          <p:cNvPr id="7" name="TextBox 6"/>
          <p:cNvSpPr txBox="1"/>
          <p:nvPr userDrawn="1"/>
        </p:nvSpPr>
        <p:spPr>
          <a:xfrm>
            <a:off x="8231312" y="6401989"/>
            <a:ext cx="864339" cy="215444"/>
          </a:xfrm>
          <a:prstGeom prst="rect">
            <a:avLst/>
          </a:prstGeom>
          <a:noFill/>
        </p:spPr>
        <p:txBody>
          <a:bodyPr wrap="none" rtlCol="0">
            <a:spAutoFit/>
          </a:bodyPr>
          <a:lstStyle/>
          <a:p>
            <a:pPr defTabSz="914400"/>
            <a:r>
              <a:rPr lang="en-US" sz="800" dirty="0" smtClean="0">
                <a:solidFill>
                  <a:srgbClr val="000000"/>
                </a:solidFill>
              </a:rPr>
              <a:t>HG-CAN-0235</a:t>
            </a:r>
            <a:endParaRPr lang="en-US" sz="800" dirty="0">
              <a:solidFill>
                <a:srgbClr val="000000"/>
              </a:solidFill>
            </a:endParaRPr>
          </a:p>
        </p:txBody>
      </p:sp>
    </p:spTree>
    <p:extLst>
      <p:ext uri="{BB962C8B-B14F-4D97-AF65-F5344CB8AC3E}">
        <p14:creationId xmlns:p14="http://schemas.microsoft.com/office/powerpoint/2010/main" val="2365355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600200"/>
            <a:ext cx="8229600" cy="4526280"/>
          </a:xfrm>
        </p:spPr>
        <p:txBody>
          <a:bodyPr>
            <a:normAutofit/>
          </a:bodyPr>
          <a:lstStyle>
            <a:lvl1pPr>
              <a:spcBef>
                <a:spcPts val="1200"/>
              </a:spcBef>
              <a:defRPr sz="2000"/>
            </a:lvl1pPr>
            <a:lvl2pPr>
              <a:spcBef>
                <a:spcPts val="600"/>
              </a:spcBef>
              <a:defRPr sz="1800"/>
            </a:lvl2pPr>
            <a:lvl3pPr>
              <a:spcBef>
                <a:spcPts val="300"/>
              </a:spcBef>
              <a:defRPr sz="1600"/>
            </a:lvl3pPr>
            <a:lvl4pPr>
              <a:spcBef>
                <a:spcPts val="300"/>
              </a:spcBef>
              <a:defRPr sz="1600"/>
            </a:lvl4pPr>
            <a:lvl5pPr>
              <a:spcBef>
                <a:spcPts val="30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2666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5246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4032" y="1513829"/>
            <a:ext cx="6872549" cy="964787"/>
          </a:xfrm>
        </p:spPr>
        <p:txBody>
          <a:bodyPr>
            <a:noAutofit/>
          </a:bodyPr>
          <a:lstStyle>
            <a:lvl1pPr marL="0" marR="0" indent="0" algn="l" defTabSz="457200" rtl="0" eaLnBrk="1" fontAlgn="auto" latinLnBrk="0" hangingPunct="1">
              <a:lnSpc>
                <a:spcPct val="140000"/>
              </a:lnSpc>
              <a:spcBef>
                <a:spcPct val="20000"/>
              </a:spcBef>
              <a:spcAft>
                <a:spcPts val="600"/>
              </a:spcAft>
              <a:buClrTx/>
              <a:buSzTx/>
              <a:buFont typeface="Arial"/>
              <a:buChar char="•"/>
              <a:tabLst/>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a:t>
            </a:r>
            <a:endParaRPr lang="en-US" dirty="0"/>
          </a:p>
        </p:txBody>
      </p:sp>
      <p:sp>
        <p:nvSpPr>
          <p:cNvPr id="7" name="SmartArt Placeholder 3"/>
          <p:cNvSpPr>
            <a:spLocks noGrp="1"/>
          </p:cNvSpPr>
          <p:nvPr>
            <p:ph type="dgm" sz="quarter" idx="13"/>
          </p:nvPr>
        </p:nvSpPr>
        <p:spPr>
          <a:xfrm>
            <a:off x="454032" y="2478625"/>
            <a:ext cx="6872549" cy="3591983"/>
          </a:xfrm>
        </p:spPr>
        <p:txBody>
          <a:bodyPr/>
          <a:lstStyle/>
          <a:p>
            <a:endParaRPr lang="en-US"/>
          </a:p>
        </p:txBody>
      </p:sp>
      <p:sp>
        <p:nvSpPr>
          <p:cNvPr id="2" name="Title 1"/>
          <p:cNvSpPr>
            <a:spLocks noGrp="1"/>
          </p:cNvSpPr>
          <p:nvPr>
            <p:ph type="title" hasCustomPrompt="1"/>
          </p:nvPr>
        </p:nvSpPr>
        <p:spPr>
          <a:xfrm>
            <a:off x="457200" y="461911"/>
            <a:ext cx="6869377" cy="1143000"/>
          </a:xfrm>
        </p:spPr>
        <p:txBody>
          <a:bodyPr anchor="b"/>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Tree>
    <p:extLst>
      <p:ext uri="{BB962C8B-B14F-4D97-AF65-F5344CB8AC3E}">
        <p14:creationId xmlns:p14="http://schemas.microsoft.com/office/powerpoint/2010/main" val="710940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36557"/>
            <a:ext cx="7772400" cy="906920"/>
          </a:xfrm>
        </p:spPr>
        <p:txBody>
          <a:bodyPr anchor="b">
            <a:normAutofit/>
          </a:bodyPr>
          <a:lstStyle>
            <a:lvl1pPr algn="l">
              <a:defRPr sz="3200" b="1" cap="none"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3366285"/>
            <a:ext cx="7772400" cy="464735"/>
          </a:xfrm>
        </p:spPr>
        <p:txBody>
          <a:bodyPr anchor="t" anchorCtr="0">
            <a:normAutofit/>
          </a:bodyPr>
          <a:lstStyle>
            <a:lvl1pPr marL="0" indent="0">
              <a:buNone/>
              <a:defRPr sz="2000" b="1">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2123644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9874"/>
            <a:ext cx="7772400" cy="893215"/>
          </a:xfrm>
        </p:spPr>
        <p:txBody>
          <a:bodyPr anchor="b">
            <a:normAutofit/>
          </a:bodyPr>
          <a:lstStyle>
            <a:lvl1pPr algn="l">
              <a:defRPr sz="3600" b="1" cap="none"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1877589"/>
            <a:ext cx="7772400" cy="464735"/>
          </a:xfrm>
        </p:spPr>
        <p:txBody>
          <a:bodyPr anchor="b">
            <a:normAutofit/>
          </a:bodyPr>
          <a:lstStyle>
            <a:lvl1pPr marL="0" indent="0">
              <a:buNone/>
              <a:defRPr sz="1800">
                <a:solidFill>
                  <a:srgbClr val="57819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3987366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4026" y="1501193"/>
            <a:ext cx="6872549" cy="964787"/>
          </a:xfrm>
        </p:spPr>
        <p:txBody>
          <a:bodyPr>
            <a:noAutofit/>
          </a:bodyPr>
          <a:lstStyle>
            <a:lvl1pPr marL="0" marR="0" indent="0" algn="l" defTabSz="457200" rtl="0" eaLnBrk="1" fontAlgn="auto" latinLnBrk="0" hangingPunct="1">
              <a:lnSpc>
                <a:spcPct val="140000"/>
              </a:lnSpc>
              <a:spcBef>
                <a:spcPct val="20000"/>
              </a:spcBef>
              <a:spcAft>
                <a:spcPts val="600"/>
              </a:spcAft>
              <a:buClrTx/>
              <a:buSzTx/>
              <a:buFont typeface="Arial"/>
              <a:buChar char="•"/>
              <a:tabLst/>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a:t>
            </a:r>
            <a:endParaRPr lang="en-US" dirty="0"/>
          </a:p>
        </p:txBody>
      </p:sp>
      <p:sp>
        <p:nvSpPr>
          <p:cNvPr id="7" name="SmartArt Placeholder 3"/>
          <p:cNvSpPr>
            <a:spLocks noGrp="1"/>
          </p:cNvSpPr>
          <p:nvPr>
            <p:ph type="dgm" sz="quarter" idx="13"/>
          </p:nvPr>
        </p:nvSpPr>
        <p:spPr>
          <a:xfrm>
            <a:off x="454026" y="2478623"/>
            <a:ext cx="8232775" cy="3591983"/>
          </a:xfrm>
        </p:spPr>
        <p:txBody>
          <a:bodyPr/>
          <a:lstStyle/>
          <a:p>
            <a:endParaRPr lang="en-US"/>
          </a:p>
        </p:txBody>
      </p:sp>
      <p:sp>
        <p:nvSpPr>
          <p:cNvPr id="2" name="Title 1"/>
          <p:cNvSpPr>
            <a:spLocks noGrp="1"/>
          </p:cNvSpPr>
          <p:nvPr>
            <p:ph type="title" hasCustomPrompt="1"/>
          </p:nvPr>
        </p:nvSpPr>
        <p:spPr>
          <a:xfrm>
            <a:off x="457200" y="350460"/>
            <a:ext cx="8229600" cy="1143000"/>
          </a:xfrm>
        </p:spPr>
        <p:txBody>
          <a:bodyPr anchor="b"/>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Tree>
    <p:extLst>
      <p:ext uri="{BB962C8B-B14F-4D97-AF65-F5344CB8AC3E}">
        <p14:creationId xmlns:p14="http://schemas.microsoft.com/office/powerpoint/2010/main" val="418359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3-Column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3238" y="1994368"/>
            <a:ext cx="4038600" cy="3152943"/>
          </a:xfrm>
        </p:spPr>
        <p:txBody>
          <a:bodyPr>
            <a:noAutofit/>
          </a:bodyPr>
          <a:lstStyle>
            <a:lvl1pPr marL="0" indent="0">
              <a:lnSpc>
                <a:spcPct val="140000"/>
              </a:lnSpc>
              <a:buNone/>
              <a:defRPr sz="1200">
                <a:solidFill>
                  <a:srgbClr val="7C878E"/>
                </a:solidFill>
              </a:defRPr>
            </a:lvl1pPr>
            <a:lvl2pPr marL="457200" indent="0">
              <a:buNone/>
              <a:defRPr sz="1400">
                <a:solidFill>
                  <a:srgbClr val="578196"/>
                </a:solidFill>
              </a:defRPr>
            </a:lvl2pPr>
            <a:lvl3pPr marL="914400" indent="0">
              <a:buNone/>
              <a:defRPr sz="1200">
                <a:solidFill>
                  <a:srgbClr val="578196"/>
                </a:solidFill>
              </a:defRPr>
            </a:lvl3pPr>
            <a:lvl4pPr marL="1371600" indent="0">
              <a:buNone/>
              <a:defRPr sz="1100">
                <a:solidFill>
                  <a:srgbClr val="578196"/>
                </a:solidFill>
              </a:defRPr>
            </a:lvl4pPr>
            <a:lvl5pPr>
              <a:defRPr sz="1800"/>
            </a:lvl5pPr>
            <a:lvl6pPr>
              <a:defRPr sz="1800"/>
            </a:lvl6pPr>
            <a:lvl7pPr>
              <a:defRPr sz="1800"/>
            </a:lvl7pPr>
            <a:lvl8pPr>
              <a:defRPr sz="1800"/>
            </a:lvl8pPr>
            <a:lvl9pPr>
              <a:defRPr sz="18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4" name="Content Placeholder 3"/>
          <p:cNvSpPr>
            <a:spLocks noGrp="1"/>
          </p:cNvSpPr>
          <p:nvPr>
            <p:ph sz="half" idx="2" hasCustomPrompt="1"/>
          </p:nvPr>
        </p:nvSpPr>
        <p:spPr>
          <a:xfrm>
            <a:off x="4644238" y="1994368"/>
            <a:ext cx="4038600" cy="3152943"/>
          </a:xfrm>
        </p:spPr>
        <p:txBody>
          <a:bodyPr>
            <a:noAutofit/>
          </a:bodyPr>
          <a:lstStyle>
            <a:lvl1pPr marL="0" indent="0">
              <a:lnSpc>
                <a:spcPct val="140000"/>
              </a:lnSpc>
              <a:buNone/>
              <a:defRPr sz="1200">
                <a:solidFill>
                  <a:srgbClr val="7C878E"/>
                </a:solidFill>
              </a:defRPr>
            </a:lvl1pPr>
            <a:lvl2pPr marL="457200" indent="0">
              <a:lnSpc>
                <a:spcPct val="140000"/>
              </a:lnSpc>
              <a:buNone/>
              <a:defRPr sz="1400">
                <a:solidFill>
                  <a:srgbClr val="578196"/>
                </a:solidFill>
              </a:defRPr>
            </a:lvl2pPr>
            <a:lvl3pPr marL="914400" indent="0">
              <a:lnSpc>
                <a:spcPct val="140000"/>
              </a:lnSpc>
              <a:buNone/>
              <a:defRPr sz="1200">
                <a:solidFill>
                  <a:srgbClr val="578196"/>
                </a:solidFill>
              </a:defRPr>
            </a:lvl3pPr>
            <a:lvl4pPr marL="1371600" indent="0">
              <a:lnSpc>
                <a:spcPct val="140000"/>
              </a:lnSpc>
              <a:buNone/>
              <a:defRPr sz="1100">
                <a:solidFill>
                  <a:srgbClr val="578196"/>
                </a:solidFill>
              </a:defRPr>
            </a:lvl4pPr>
            <a:lvl5pPr>
              <a:defRPr sz="1800"/>
            </a:lvl5pPr>
            <a:lvl6pPr>
              <a:defRPr sz="1800"/>
            </a:lvl6pPr>
            <a:lvl7pPr>
              <a:defRPr sz="1800"/>
            </a:lvl7pPr>
            <a:lvl8pPr>
              <a:defRPr sz="1800"/>
            </a:lvl8pPr>
            <a:lvl9pPr>
              <a:defRPr sz="18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7" name="Text Placeholder 16"/>
          <p:cNvSpPr>
            <a:spLocks noGrp="1"/>
          </p:cNvSpPr>
          <p:nvPr>
            <p:ph type="body" sz="quarter" idx="13" hasCustomPrompt="1"/>
          </p:nvPr>
        </p:nvSpPr>
        <p:spPr>
          <a:xfrm>
            <a:off x="454025" y="988055"/>
            <a:ext cx="8229600" cy="1006319"/>
          </a:xfrm>
        </p:spPr>
        <p:txBody>
          <a:bodyPr anchor="b"/>
          <a:lstStyle>
            <a:lvl1pPr marL="0" indent="0">
              <a:buNone/>
              <a:defRPr sz="3600" b="1">
                <a:solidFill>
                  <a:srgbClr val="2573BA"/>
                </a:solidFill>
              </a:defRPr>
            </a:lvl1pPr>
          </a:lstStyle>
          <a:p>
            <a:pPr lvl="0"/>
            <a:r>
              <a:rPr lang="en-US" dirty="0" smtClean="0"/>
              <a:t>Click to edit title</a:t>
            </a:r>
            <a:endParaRPr lang="en-US" dirty="0"/>
          </a:p>
        </p:txBody>
      </p:sp>
    </p:spTree>
    <p:extLst>
      <p:ext uri="{BB962C8B-B14F-4D97-AF65-F5344CB8AC3E}">
        <p14:creationId xmlns:p14="http://schemas.microsoft.com/office/powerpoint/2010/main" val="2443712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54463"/>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2015501"/>
            <a:ext cx="4040188"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4" name="Content Placeholder 3"/>
          <p:cNvSpPr>
            <a:spLocks noGrp="1"/>
          </p:cNvSpPr>
          <p:nvPr>
            <p:ph sz="half" idx="2" hasCustomPrompt="1"/>
          </p:nvPr>
        </p:nvSpPr>
        <p:spPr>
          <a:xfrm>
            <a:off x="457199" y="2649933"/>
            <a:ext cx="4040188" cy="3229985"/>
          </a:xfrm>
        </p:spPr>
        <p:txBody>
          <a:bodyPr>
            <a:noAutofit/>
          </a:bodyPr>
          <a:lstStyle>
            <a:lvl1pPr marL="0" indent="0">
              <a:lnSpc>
                <a:spcPct val="140000"/>
              </a:lnSpc>
              <a:buNone/>
              <a:defRPr lang="en-US" sz="1200" b="0" i="0" u="none" strike="noStrike" smtClean="0">
                <a:solidFill>
                  <a:srgbClr val="7C878E"/>
                </a:solidFill>
                <a:latin typeface="Aria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4645033" y="2015501"/>
            <a:ext cx="404177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6" name="Content Placeholder 5"/>
          <p:cNvSpPr>
            <a:spLocks noGrp="1"/>
          </p:cNvSpPr>
          <p:nvPr>
            <p:ph sz="quarter" idx="4" hasCustomPrompt="1"/>
          </p:nvPr>
        </p:nvSpPr>
        <p:spPr>
          <a:xfrm>
            <a:off x="4645033" y="2649933"/>
            <a:ext cx="4041775" cy="3229985"/>
          </a:xfrm>
        </p:spPr>
        <p:txBody>
          <a:bodyPr>
            <a:noAutofit/>
          </a:bodyPr>
          <a:lstStyle>
            <a:lvl1pPr marL="0" indent="0">
              <a:lnSpc>
                <a:spcPct val="140000"/>
              </a:lnSpc>
              <a:buNone/>
              <a:defRPr sz="1200">
                <a:solidFill>
                  <a:srgbClr val="7C878E"/>
                </a:solidFil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Tree>
    <p:extLst>
      <p:ext uri="{BB962C8B-B14F-4D97-AF65-F5344CB8AC3E}">
        <p14:creationId xmlns:p14="http://schemas.microsoft.com/office/powerpoint/2010/main" val="418392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3-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54463"/>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2015501"/>
            <a:ext cx="2742340"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4" name="Content Placeholder 3"/>
          <p:cNvSpPr>
            <a:spLocks noGrp="1"/>
          </p:cNvSpPr>
          <p:nvPr>
            <p:ph sz="half" idx="2" hasCustomPrompt="1"/>
          </p:nvPr>
        </p:nvSpPr>
        <p:spPr>
          <a:xfrm>
            <a:off x="457199" y="2655640"/>
            <a:ext cx="2742341" cy="3224269"/>
          </a:xfrm>
        </p:spPr>
        <p:txBody>
          <a:bodyPr>
            <a:noAutofit/>
          </a:bodyPr>
          <a:lstStyle>
            <a:lvl1pPr marL="0" indent="0">
              <a:lnSpc>
                <a:spcPct val="140000"/>
              </a:lnSpc>
              <a:buNone/>
              <a:defRPr lang="en-US" sz="1200" b="0" i="0" u="none" strike="noStrike" smtClean="0">
                <a:solidFill>
                  <a:srgbClr val="7C878E"/>
                </a:solidFill>
                <a:latin typeface="Aria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3199550" y="2015501"/>
            <a:ext cx="273728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6" name="Content Placeholder 5"/>
          <p:cNvSpPr>
            <a:spLocks noGrp="1"/>
          </p:cNvSpPr>
          <p:nvPr>
            <p:ph sz="quarter" idx="4" hasCustomPrompt="1"/>
          </p:nvPr>
        </p:nvSpPr>
        <p:spPr>
          <a:xfrm>
            <a:off x="3199550" y="2655640"/>
            <a:ext cx="2737285" cy="3224269"/>
          </a:xfrm>
        </p:spPr>
        <p:txBody>
          <a:bodyPr>
            <a:noAutofit/>
          </a:bodyPr>
          <a:lstStyle>
            <a:lvl1pPr marL="0" indent="0">
              <a:lnSpc>
                <a:spcPct val="140000"/>
              </a:lnSpc>
              <a:buNone/>
              <a:defRPr sz="1200">
                <a:solidFill>
                  <a:srgbClr val="7C878E"/>
                </a:solidFil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8" name="Content Placeholder 7"/>
          <p:cNvSpPr>
            <a:spLocks noGrp="1"/>
          </p:cNvSpPr>
          <p:nvPr>
            <p:ph sz="quarter" idx="13" hasCustomPrompt="1"/>
          </p:nvPr>
        </p:nvSpPr>
        <p:spPr>
          <a:xfrm>
            <a:off x="5937250" y="2655643"/>
            <a:ext cx="2749550" cy="3223684"/>
          </a:xfrm>
        </p:spPr>
        <p:txBody>
          <a:bodyPr/>
          <a:lstStyle>
            <a:lvl1pPr marL="0" indent="0">
              <a:lnSpc>
                <a:spcPct val="140000"/>
              </a:lnSpc>
              <a:buFontTx/>
              <a:buNone/>
              <a:tabLst/>
              <a:defRPr sz="1200"/>
            </a:lvl1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2" name="Text Placeholder 11"/>
          <p:cNvSpPr>
            <a:spLocks noGrp="1"/>
          </p:cNvSpPr>
          <p:nvPr>
            <p:ph type="body" sz="quarter" idx="14" hasCustomPrompt="1"/>
          </p:nvPr>
        </p:nvSpPr>
        <p:spPr>
          <a:xfrm>
            <a:off x="5937250" y="2016407"/>
            <a:ext cx="2749550" cy="632884"/>
          </a:xfrm>
        </p:spPr>
        <p:txBody>
          <a:bodyPr anchor="b"/>
          <a:lstStyle>
            <a:lvl1pPr marL="0" indent="0">
              <a:buNone/>
              <a:defRPr b="1">
                <a:solidFill>
                  <a:srgbClr val="2573BA"/>
                </a:solidFill>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345628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Content, Half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3" y="859375"/>
            <a:ext cx="8507042" cy="1143000"/>
          </a:xfrm>
        </p:spPr>
        <p:txBody>
          <a:bodyPr anchor="b">
            <a:normAutofit/>
          </a:bodyPr>
          <a:lstStyle>
            <a:lvl1pPr algn="l">
              <a:defRPr sz="3600" b="1" baseline="0">
                <a:solidFill>
                  <a:srgbClr val="2573BA"/>
                </a:solidFill>
              </a:defRPr>
            </a:lvl1pPr>
          </a:lstStyle>
          <a:p>
            <a:r>
              <a:rPr lang="es-ES_tradnl" dirty="0" err="1" smtClean="0"/>
              <a:t>Chapter</a:t>
            </a:r>
            <a:r>
              <a:rPr lang="es-ES_tradnl" dirty="0" smtClean="0"/>
              <a:t> </a:t>
            </a:r>
            <a:r>
              <a:rPr lang="es-ES_tradnl" dirty="0" err="1" smtClean="0"/>
              <a:t>title</a:t>
            </a:r>
            <a:endParaRPr lang="en-US" dirty="0"/>
          </a:p>
        </p:txBody>
      </p:sp>
      <p:sp>
        <p:nvSpPr>
          <p:cNvPr id="5" name="Text Placeholder 4"/>
          <p:cNvSpPr>
            <a:spLocks noGrp="1"/>
          </p:cNvSpPr>
          <p:nvPr>
            <p:ph type="body" sz="quarter" idx="3" hasCustomPrompt="1"/>
          </p:nvPr>
        </p:nvSpPr>
        <p:spPr>
          <a:xfrm>
            <a:off x="475035" y="2020413"/>
            <a:ext cx="3782383"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Caring</a:t>
            </a:r>
            <a:r>
              <a:rPr lang="es-ES_tradnl" dirty="0" smtClean="0"/>
              <a:t> </a:t>
            </a:r>
            <a:r>
              <a:rPr lang="es-ES_tradnl" dirty="0" err="1" smtClean="0"/>
              <a:t>deeply</a:t>
            </a:r>
            <a:r>
              <a:rPr lang="es-ES_tradnl" dirty="0" smtClean="0"/>
              <a:t>. </a:t>
            </a:r>
            <a:r>
              <a:rPr lang="es-ES_tradnl" dirty="0" err="1" smtClean="0"/>
              <a:t>Changing</a:t>
            </a:r>
            <a:r>
              <a:rPr lang="es-ES_tradnl" dirty="0" smtClean="0"/>
              <a:t> </a:t>
            </a:r>
            <a:r>
              <a:rPr lang="es-ES_tradnl" dirty="0" err="1" smtClean="0"/>
              <a:t>lives</a:t>
            </a:r>
            <a:r>
              <a:rPr lang="es-ES_tradnl" dirty="0" smtClean="0"/>
              <a:t>.</a:t>
            </a:r>
          </a:p>
        </p:txBody>
      </p:sp>
      <p:sp>
        <p:nvSpPr>
          <p:cNvPr id="6" name="Content Placeholder 5"/>
          <p:cNvSpPr>
            <a:spLocks noGrp="1"/>
          </p:cNvSpPr>
          <p:nvPr>
            <p:ph sz="quarter" idx="4" hasCustomPrompt="1"/>
          </p:nvPr>
        </p:nvSpPr>
        <p:spPr>
          <a:xfrm>
            <a:off x="475031" y="2654840"/>
            <a:ext cx="3773488" cy="3229985"/>
          </a:xfrm>
        </p:spPr>
        <p:txBody>
          <a:bodyPr>
            <a:noAutofit/>
          </a:bodyPr>
          <a:lstStyle>
            <a:lvl1pPr marL="0" indent="0" algn="l">
              <a:lnSpc>
                <a:spcPct val="140000"/>
              </a:lnSpc>
              <a:spcAft>
                <a:spcPts val="8400"/>
              </a:spcAft>
              <a:buNone/>
              <a:defRPr sz="1200">
                <a:solidFill>
                  <a:srgbClr val="7C878E"/>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8" name="SmartArt Placeholder 6"/>
          <p:cNvSpPr>
            <a:spLocks noGrp="1"/>
          </p:cNvSpPr>
          <p:nvPr>
            <p:ph type="dgm" sz="quarter" idx="14"/>
          </p:nvPr>
        </p:nvSpPr>
        <p:spPr>
          <a:xfrm>
            <a:off x="4257675" y="2002524"/>
            <a:ext cx="4724400" cy="3881967"/>
          </a:xfrm>
        </p:spPr>
        <p:txBody>
          <a:bodyPr/>
          <a:lstStyle/>
          <a:p>
            <a:endParaRPr lang="en-US"/>
          </a:p>
        </p:txBody>
      </p:sp>
    </p:spTree>
    <p:extLst>
      <p:ext uri="{BB962C8B-B14F-4D97-AF65-F5344CB8AC3E}">
        <p14:creationId xmlns:p14="http://schemas.microsoft.com/office/powerpoint/2010/main" val="30091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Half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632576"/>
            <a:ext cx="3782644" cy="1795461"/>
          </a:xfrm>
        </p:spPr>
        <p:txBody>
          <a:bodyPr anchor="b">
            <a:normAutofit/>
          </a:bodyPr>
          <a:lstStyle>
            <a:lvl1pPr algn="l">
              <a:lnSpc>
                <a:spcPts val="3420"/>
              </a:lnSpc>
              <a:defRPr sz="3600" b="1" baseline="0">
                <a:solidFill>
                  <a:srgbClr val="2573BA"/>
                </a:solidFill>
              </a:defRPr>
            </a:lvl1pPr>
          </a:lstStyle>
          <a:p>
            <a:r>
              <a:rPr lang="es-ES_tradnl" dirty="0" err="1" smtClean="0"/>
              <a:t>Chapter</a:t>
            </a:r>
            <a:r>
              <a:rPr lang="es-ES_tradnl" dirty="0" smtClean="0"/>
              <a:t> </a:t>
            </a:r>
            <a:r>
              <a:rPr lang="es-ES_tradnl" dirty="0" err="1" smtClean="0"/>
              <a:t>title</a:t>
            </a:r>
            <a:r>
              <a:rPr lang="es-ES_tradnl" dirty="0" smtClean="0"/>
              <a:t/>
            </a:r>
            <a:br>
              <a:rPr lang="es-ES_tradnl" dirty="0" smtClean="0"/>
            </a:br>
            <a:r>
              <a:rPr lang="es-ES_tradnl" dirty="0" err="1" smtClean="0"/>
              <a:t>goes</a:t>
            </a:r>
            <a:r>
              <a:rPr lang="es-ES_tradnl" dirty="0" smtClean="0"/>
              <a:t> </a:t>
            </a:r>
            <a:r>
              <a:rPr lang="es-ES_tradnl" dirty="0" err="1" smtClean="0"/>
              <a:t>here</a:t>
            </a:r>
            <a:endParaRPr lang="en-US" dirty="0"/>
          </a:p>
        </p:txBody>
      </p:sp>
      <p:sp>
        <p:nvSpPr>
          <p:cNvPr id="6" name="Content Placeholder 5"/>
          <p:cNvSpPr>
            <a:spLocks noGrp="1"/>
          </p:cNvSpPr>
          <p:nvPr>
            <p:ph sz="quarter" idx="4" hasCustomPrompt="1"/>
          </p:nvPr>
        </p:nvSpPr>
        <p:spPr>
          <a:xfrm>
            <a:off x="475031" y="2428045"/>
            <a:ext cx="3773488" cy="3229985"/>
          </a:xfrm>
        </p:spPr>
        <p:txBody>
          <a:bodyPr>
            <a:noAutofit/>
          </a:bodyPr>
          <a:lstStyle>
            <a:lvl1pPr marL="0" indent="0" algn="l">
              <a:lnSpc>
                <a:spcPct val="140000"/>
              </a:lnSpc>
              <a:spcAft>
                <a:spcPts val="8400"/>
              </a:spcAft>
              <a:buNone/>
              <a:defRPr sz="1200">
                <a:solidFill>
                  <a:srgbClr val="7C878E"/>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7" name="Chart Placeholder 6"/>
          <p:cNvSpPr>
            <a:spLocks noGrp="1"/>
          </p:cNvSpPr>
          <p:nvPr>
            <p:ph type="chart" sz="quarter" idx="10"/>
          </p:nvPr>
        </p:nvSpPr>
        <p:spPr>
          <a:xfrm>
            <a:off x="4503748" y="1519596"/>
            <a:ext cx="4490985" cy="4138429"/>
          </a:xfrm>
        </p:spPr>
        <p:txBody>
          <a:bodyPr/>
          <a:lstStyle/>
          <a:p>
            <a:endParaRPr lang="en-US"/>
          </a:p>
        </p:txBody>
      </p:sp>
    </p:spTree>
    <p:extLst>
      <p:ext uri="{BB962C8B-B14F-4D97-AF65-F5344CB8AC3E}">
        <p14:creationId xmlns:p14="http://schemas.microsoft.com/office/powerpoint/2010/main" val="3349319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Half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632576"/>
            <a:ext cx="3782644" cy="1795461"/>
          </a:xfrm>
        </p:spPr>
        <p:txBody>
          <a:bodyPr anchor="b">
            <a:normAutofit/>
          </a:bodyPr>
          <a:lstStyle>
            <a:lvl1pPr algn="l">
              <a:lnSpc>
                <a:spcPts val="3420"/>
              </a:lnSpc>
              <a:defRPr sz="3600" b="1" baseline="0">
                <a:solidFill>
                  <a:srgbClr val="2573BA"/>
                </a:solidFill>
              </a:defRPr>
            </a:lvl1pPr>
          </a:lstStyle>
          <a:p>
            <a:r>
              <a:rPr lang="es-ES_tradnl" dirty="0" err="1" smtClean="0"/>
              <a:t>Chapter</a:t>
            </a:r>
            <a:r>
              <a:rPr lang="es-ES_tradnl" dirty="0" smtClean="0"/>
              <a:t> </a:t>
            </a:r>
            <a:r>
              <a:rPr lang="es-ES_tradnl" dirty="0" err="1" smtClean="0"/>
              <a:t>title</a:t>
            </a:r>
            <a:r>
              <a:rPr lang="es-ES_tradnl" dirty="0" smtClean="0"/>
              <a:t/>
            </a:r>
            <a:br>
              <a:rPr lang="es-ES_tradnl" dirty="0" smtClean="0"/>
            </a:br>
            <a:r>
              <a:rPr lang="es-ES_tradnl" dirty="0" err="1" smtClean="0"/>
              <a:t>goes</a:t>
            </a:r>
            <a:r>
              <a:rPr lang="es-ES_tradnl" dirty="0" smtClean="0"/>
              <a:t> </a:t>
            </a:r>
            <a:r>
              <a:rPr lang="es-ES_tradnl" dirty="0" err="1" smtClean="0"/>
              <a:t>here</a:t>
            </a:r>
            <a:endParaRPr lang="en-US" dirty="0"/>
          </a:p>
        </p:txBody>
      </p:sp>
      <p:sp>
        <p:nvSpPr>
          <p:cNvPr id="6" name="Content Placeholder 5"/>
          <p:cNvSpPr>
            <a:spLocks noGrp="1"/>
          </p:cNvSpPr>
          <p:nvPr>
            <p:ph sz="quarter" idx="4" hasCustomPrompt="1"/>
          </p:nvPr>
        </p:nvSpPr>
        <p:spPr>
          <a:xfrm>
            <a:off x="475031" y="2428045"/>
            <a:ext cx="3773488" cy="3229985"/>
          </a:xfrm>
        </p:spPr>
        <p:txBody>
          <a:bodyPr>
            <a:noAutofit/>
          </a:bodyPr>
          <a:lstStyle>
            <a:lvl1pPr marL="0" indent="0" algn="l">
              <a:lnSpc>
                <a:spcPct val="140000"/>
              </a:lnSpc>
              <a:spcAft>
                <a:spcPts val="8400"/>
              </a:spcAft>
              <a:buNone/>
              <a:defRPr sz="1200">
                <a:solidFill>
                  <a:srgbClr val="7C878E"/>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0" name="SmartArt Placeholder 8"/>
          <p:cNvSpPr>
            <a:spLocks noGrp="1"/>
          </p:cNvSpPr>
          <p:nvPr>
            <p:ph type="dgm" sz="quarter" idx="12"/>
          </p:nvPr>
        </p:nvSpPr>
        <p:spPr>
          <a:xfrm>
            <a:off x="4503744" y="1496919"/>
            <a:ext cx="4329115" cy="4161111"/>
          </a:xfrm>
        </p:spPr>
        <p:txBody>
          <a:bodyPr/>
          <a:lstStyle/>
          <a:p>
            <a:endParaRPr lang="en-US"/>
          </a:p>
        </p:txBody>
      </p:sp>
    </p:spTree>
    <p:extLst>
      <p:ext uri="{BB962C8B-B14F-4D97-AF65-F5344CB8AC3E}">
        <p14:creationId xmlns:p14="http://schemas.microsoft.com/office/powerpoint/2010/main" val="2632322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Full screen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4" name="SmartArt Placeholder 3"/>
          <p:cNvSpPr>
            <a:spLocks noGrp="1"/>
          </p:cNvSpPr>
          <p:nvPr>
            <p:ph type="dgm" sz="quarter" idx="13"/>
          </p:nvPr>
        </p:nvSpPr>
        <p:spPr>
          <a:xfrm>
            <a:off x="454033" y="1621070"/>
            <a:ext cx="8232775" cy="4366575"/>
          </a:xfrm>
        </p:spPr>
        <p:txBody>
          <a:bodyPr/>
          <a:lstStyle/>
          <a:p>
            <a:endParaRPr lang="en-US"/>
          </a:p>
        </p:txBody>
      </p:sp>
    </p:spTree>
    <p:extLst>
      <p:ext uri="{BB962C8B-B14F-4D97-AF65-F5344CB8AC3E}">
        <p14:creationId xmlns:p14="http://schemas.microsoft.com/office/powerpoint/2010/main" val="91379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Full scree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6" name="Chart Placeholder 4"/>
          <p:cNvSpPr>
            <a:spLocks noGrp="1"/>
          </p:cNvSpPr>
          <p:nvPr>
            <p:ph type="chart" sz="quarter" idx="14"/>
          </p:nvPr>
        </p:nvSpPr>
        <p:spPr>
          <a:xfrm>
            <a:off x="454025" y="1621375"/>
            <a:ext cx="8229600" cy="4388951"/>
          </a:xfrm>
        </p:spPr>
        <p:txBody>
          <a:bodyPr/>
          <a:lstStyle/>
          <a:p>
            <a:endParaRPr lang="en-US"/>
          </a:p>
        </p:txBody>
      </p:sp>
    </p:spTree>
    <p:extLst>
      <p:ext uri="{BB962C8B-B14F-4D97-AF65-F5344CB8AC3E}">
        <p14:creationId xmlns:p14="http://schemas.microsoft.com/office/powerpoint/2010/main" val="50415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2-Column Title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 name="Chart Placeholder 6"/>
          <p:cNvSpPr>
            <a:spLocks noGrp="1"/>
          </p:cNvSpPr>
          <p:nvPr>
            <p:ph type="chart" sz="quarter" idx="10"/>
          </p:nvPr>
        </p:nvSpPr>
        <p:spPr>
          <a:xfrm>
            <a:off x="4729577" y="2360103"/>
            <a:ext cx="3979338" cy="3511423"/>
          </a:xfrm>
        </p:spPr>
        <p:txBody>
          <a:bodyPr/>
          <a:lstStyle/>
          <a:p>
            <a:endParaRPr lang="en-US"/>
          </a:p>
        </p:txBody>
      </p:sp>
      <p:sp>
        <p:nvSpPr>
          <p:cNvPr id="8" name="Chart Placeholder 6"/>
          <p:cNvSpPr>
            <a:spLocks noGrp="1"/>
          </p:cNvSpPr>
          <p:nvPr>
            <p:ph type="chart" sz="quarter" idx="11"/>
          </p:nvPr>
        </p:nvSpPr>
        <p:spPr>
          <a:xfrm>
            <a:off x="463550" y="2360103"/>
            <a:ext cx="4040188" cy="3511423"/>
          </a:xfrm>
        </p:spPr>
        <p:txBody>
          <a:bodyPr/>
          <a:lstStyle/>
          <a:p>
            <a:endParaRPr lang="en-US"/>
          </a:p>
        </p:txBody>
      </p:sp>
      <p:sp>
        <p:nvSpPr>
          <p:cNvPr id="6" name="Text Placeholder 2"/>
          <p:cNvSpPr>
            <a:spLocks noGrp="1"/>
          </p:cNvSpPr>
          <p:nvPr>
            <p:ph type="body" idx="1" hasCustomPrompt="1"/>
          </p:nvPr>
        </p:nvSpPr>
        <p:spPr>
          <a:xfrm>
            <a:off x="463550" y="1561570"/>
            <a:ext cx="4040188"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7" name="Text Placeholder 4"/>
          <p:cNvSpPr>
            <a:spLocks noGrp="1"/>
          </p:cNvSpPr>
          <p:nvPr>
            <p:ph type="body" sz="quarter" idx="3" hasCustomPrompt="1"/>
          </p:nvPr>
        </p:nvSpPr>
        <p:spPr>
          <a:xfrm>
            <a:off x="4729580" y="1561570"/>
            <a:ext cx="404177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322364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406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06713"/>
            <a:ext cx="7772400" cy="906920"/>
          </a:xfrm>
        </p:spPr>
        <p:txBody>
          <a:bodyPr anchor="t">
            <a:normAutofit/>
          </a:bodyPr>
          <a:lstStyle>
            <a:lvl1pPr algn="l">
              <a:defRPr sz="3600" b="0" cap="none"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3678255"/>
            <a:ext cx="7772400" cy="464735"/>
          </a:xfrm>
        </p:spPr>
        <p:txBody>
          <a:bodyPr anchor="b">
            <a:normAutofit/>
          </a:bodyPr>
          <a:lstStyle>
            <a:lvl1pPr marL="0" indent="0">
              <a:buNone/>
              <a:defRPr sz="1800">
                <a:solidFill>
                  <a:srgbClr val="2573B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Tree>
    <p:extLst>
      <p:ext uri="{BB962C8B-B14F-4D97-AF65-F5344CB8AC3E}">
        <p14:creationId xmlns:p14="http://schemas.microsoft.com/office/powerpoint/2010/main" val="1705486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3156" y="2293809"/>
            <a:ext cx="7335044" cy="1470025"/>
          </a:xfrm>
        </p:spPr>
        <p:txBody>
          <a:bodyPr anchor="b">
            <a:normAutofit/>
          </a:bodyPr>
          <a:lstStyle>
            <a:lvl1pPr>
              <a:defRPr sz="3600" b="1">
                <a:solidFill>
                  <a:srgbClr val="2573BA"/>
                </a:solidFill>
                <a:latin typeface="Arial"/>
                <a:cs typeface="Arial"/>
              </a:defRPr>
            </a:lvl1pPr>
          </a:lstStyle>
          <a:p>
            <a:r>
              <a:rPr lang="es-ES_tradnl" dirty="0" err="1" smtClean="0"/>
              <a:t>End</a:t>
            </a:r>
            <a:r>
              <a:rPr lang="es-ES_tradnl" dirty="0" smtClean="0"/>
              <a:t> </a:t>
            </a:r>
            <a:r>
              <a:rPr lang="es-ES_tradnl" dirty="0" err="1" smtClean="0"/>
              <a:t>slide</a:t>
            </a:r>
            <a:endParaRPr lang="en-US" dirty="0"/>
          </a:p>
        </p:txBody>
      </p:sp>
      <p:sp>
        <p:nvSpPr>
          <p:cNvPr id="6" name="Rectangle 5"/>
          <p:cNvSpPr/>
          <p:nvPr userDrawn="1"/>
        </p:nvSpPr>
        <p:spPr>
          <a:xfrm>
            <a:off x="199045" y="6090384"/>
            <a:ext cx="8871505" cy="767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7"/>
            <a:ext cx="2436818" cy="809751"/>
          </a:xfrm>
          <a:prstGeom prst="rect">
            <a:avLst/>
          </a:prstGeom>
        </p:spPr>
      </p:pic>
      <p:sp>
        <p:nvSpPr>
          <p:cNvPr id="5" name="TextBox 4"/>
          <p:cNvSpPr txBox="1"/>
          <p:nvPr userDrawn="1"/>
        </p:nvSpPr>
        <p:spPr>
          <a:xfrm>
            <a:off x="8231312" y="6401989"/>
            <a:ext cx="864339" cy="215444"/>
          </a:xfrm>
          <a:prstGeom prst="rect">
            <a:avLst/>
          </a:prstGeom>
          <a:noFill/>
        </p:spPr>
        <p:txBody>
          <a:bodyPr wrap="none" rtlCol="0">
            <a:spAutoFit/>
          </a:bodyPr>
          <a:lstStyle/>
          <a:p>
            <a:pPr defTabSz="914400"/>
            <a:r>
              <a:rPr lang="en-US" sz="800" dirty="0" smtClean="0">
                <a:solidFill>
                  <a:srgbClr val="000000"/>
                </a:solidFill>
              </a:rPr>
              <a:t>HG-CAN-0235</a:t>
            </a:r>
            <a:endParaRPr lang="en-US" sz="800" dirty="0">
              <a:solidFill>
                <a:srgbClr val="000000"/>
              </a:solidFill>
            </a:endParaRPr>
          </a:p>
        </p:txBody>
      </p:sp>
    </p:spTree>
    <p:extLst>
      <p:ext uri="{BB962C8B-B14F-4D97-AF65-F5344CB8AC3E}">
        <p14:creationId xmlns:p14="http://schemas.microsoft.com/office/powerpoint/2010/main" val="1730401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9001"/>
            <a:ext cx="7369602" cy="1159617"/>
          </a:xfrm>
        </p:spPr>
        <p:txBody>
          <a:bodyPr anchor="b">
            <a:normAutofit/>
          </a:bodyPr>
          <a:lstStyle>
            <a:lvl1pPr algn="l">
              <a:defRPr sz="3600" b="1" baseline="0">
                <a:solidFill>
                  <a:schemeClr val="tx2"/>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416552"/>
            <a:ext cx="3634214" cy="382669"/>
          </a:xfrm>
        </p:spPr>
        <p:txBody>
          <a:bodyPr>
            <a:noAutofit/>
          </a:bodyPr>
          <a:lstStyle>
            <a:lvl1pPr marL="0" indent="0" algn="l">
              <a:buNone/>
              <a:defRPr sz="1200" baseline="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977640"/>
            <a:ext cx="3634214" cy="377152"/>
          </a:xfrm>
        </p:spPr>
        <p:txBody>
          <a:bodyPr>
            <a:noAutofit/>
          </a:bodyPr>
          <a:lstStyle>
            <a:lvl1pPr marL="0" indent="0" algn="l">
              <a:buNone/>
              <a:defRPr sz="1800" b="1" baseline="0">
                <a:solidFill>
                  <a:schemeClr val="tx2"/>
                </a:solidFill>
              </a:defRPr>
            </a:lvl1pPr>
          </a:lstStyle>
          <a:p>
            <a:pPr lvl="0"/>
            <a:r>
              <a:rPr lang="en-US" dirty="0" smtClean="0"/>
              <a:t>Presentation subtitle</a:t>
            </a:r>
            <a:endParaRPr lang="en-US" dirty="0"/>
          </a:p>
        </p:txBody>
      </p:sp>
      <p:sp>
        <p:nvSpPr>
          <p:cNvPr id="6" name="Rectangle 5"/>
          <p:cNvSpPr/>
          <p:nvPr userDrawn="1"/>
        </p:nvSpPr>
        <p:spPr bwMode="gray">
          <a:xfrm>
            <a:off x="199045" y="6090384"/>
            <a:ext cx="8871505" cy="767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5"/>
            <a:ext cx="2436818" cy="809751"/>
          </a:xfrm>
          <a:prstGeom prst="rect">
            <a:avLst/>
          </a:prstGeom>
        </p:spPr>
      </p:pic>
      <p:sp>
        <p:nvSpPr>
          <p:cNvPr id="7" name="TextBox 6"/>
          <p:cNvSpPr txBox="1"/>
          <p:nvPr userDrawn="1"/>
        </p:nvSpPr>
        <p:spPr>
          <a:xfrm>
            <a:off x="8231308" y="6401989"/>
            <a:ext cx="864339" cy="215444"/>
          </a:xfrm>
          <a:prstGeom prst="rect">
            <a:avLst/>
          </a:prstGeom>
          <a:noFill/>
        </p:spPr>
        <p:txBody>
          <a:bodyPr wrap="none" rtlCol="0">
            <a:spAutoFit/>
          </a:bodyPr>
          <a:lstStyle/>
          <a:p>
            <a:pPr defTabSz="914400"/>
            <a:r>
              <a:rPr lang="en-US" sz="800" dirty="0" smtClean="0">
                <a:solidFill>
                  <a:srgbClr val="000000"/>
                </a:solidFill>
              </a:rPr>
              <a:t>HG-CAN-0235</a:t>
            </a:r>
            <a:endParaRPr lang="en-US" sz="800" dirty="0">
              <a:solidFill>
                <a:srgbClr val="000000"/>
              </a:solidFill>
            </a:endParaRPr>
          </a:p>
        </p:txBody>
      </p:sp>
    </p:spTree>
    <p:extLst>
      <p:ext uri="{BB962C8B-B14F-4D97-AF65-F5344CB8AC3E}">
        <p14:creationId xmlns:p14="http://schemas.microsoft.com/office/powerpoint/2010/main" val="3616600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600200"/>
            <a:ext cx="8229600" cy="4526280"/>
          </a:xfrm>
        </p:spPr>
        <p:txBody>
          <a:bodyPr>
            <a:normAutofit/>
          </a:bodyPr>
          <a:lstStyle>
            <a:lvl1pPr>
              <a:spcBef>
                <a:spcPts val="1200"/>
              </a:spcBef>
              <a:defRPr sz="2000"/>
            </a:lvl1pPr>
            <a:lvl2pPr>
              <a:spcBef>
                <a:spcPts val="600"/>
              </a:spcBef>
              <a:defRPr sz="1800"/>
            </a:lvl2pPr>
            <a:lvl3pPr>
              <a:spcBef>
                <a:spcPts val="300"/>
              </a:spcBef>
              <a:defRPr sz="1600"/>
            </a:lvl3pPr>
            <a:lvl4pPr>
              <a:spcBef>
                <a:spcPts val="300"/>
              </a:spcBef>
              <a:defRPr sz="1600"/>
            </a:lvl4pPr>
            <a:lvl5pPr>
              <a:spcBef>
                <a:spcPts val="30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4869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5077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ent,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4032" y="1513829"/>
            <a:ext cx="6872549" cy="964787"/>
          </a:xfrm>
        </p:spPr>
        <p:txBody>
          <a:bodyPr>
            <a:noAutofit/>
          </a:bodyPr>
          <a:lstStyle>
            <a:lvl1pPr marL="0" marR="0" indent="0" algn="l" defTabSz="457200" rtl="0" eaLnBrk="1" fontAlgn="auto" latinLnBrk="0" hangingPunct="1">
              <a:lnSpc>
                <a:spcPct val="140000"/>
              </a:lnSpc>
              <a:spcBef>
                <a:spcPct val="20000"/>
              </a:spcBef>
              <a:spcAft>
                <a:spcPts val="600"/>
              </a:spcAft>
              <a:buClrTx/>
              <a:buSzTx/>
              <a:buFont typeface="Arial"/>
              <a:buChar char="•"/>
              <a:tabLst/>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a:t>
            </a:r>
            <a:endParaRPr lang="en-US" dirty="0"/>
          </a:p>
        </p:txBody>
      </p:sp>
      <p:sp>
        <p:nvSpPr>
          <p:cNvPr id="7" name="SmartArt Placeholder 3"/>
          <p:cNvSpPr>
            <a:spLocks noGrp="1"/>
          </p:cNvSpPr>
          <p:nvPr>
            <p:ph type="dgm" sz="quarter" idx="13"/>
          </p:nvPr>
        </p:nvSpPr>
        <p:spPr>
          <a:xfrm>
            <a:off x="454032" y="2478622"/>
            <a:ext cx="6872549" cy="3591983"/>
          </a:xfrm>
        </p:spPr>
        <p:txBody>
          <a:bodyPr/>
          <a:lstStyle/>
          <a:p>
            <a:endParaRPr lang="en-US"/>
          </a:p>
        </p:txBody>
      </p:sp>
      <p:sp>
        <p:nvSpPr>
          <p:cNvPr id="2" name="Title 1"/>
          <p:cNvSpPr>
            <a:spLocks noGrp="1"/>
          </p:cNvSpPr>
          <p:nvPr>
            <p:ph type="title" hasCustomPrompt="1"/>
          </p:nvPr>
        </p:nvSpPr>
        <p:spPr>
          <a:xfrm>
            <a:off x="457200" y="461911"/>
            <a:ext cx="6869377" cy="1143000"/>
          </a:xfrm>
        </p:spPr>
        <p:txBody>
          <a:bodyPr anchor="b"/>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Tree>
    <p:extLst>
      <p:ext uri="{BB962C8B-B14F-4D97-AF65-F5344CB8AC3E}">
        <p14:creationId xmlns:p14="http://schemas.microsoft.com/office/powerpoint/2010/main" val="2615902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36557"/>
            <a:ext cx="7772400" cy="906920"/>
          </a:xfrm>
        </p:spPr>
        <p:txBody>
          <a:bodyPr anchor="b">
            <a:normAutofit/>
          </a:bodyPr>
          <a:lstStyle>
            <a:lvl1pPr algn="l">
              <a:defRPr sz="3200" b="1" cap="none"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3366282"/>
            <a:ext cx="7772400" cy="464735"/>
          </a:xfrm>
        </p:spPr>
        <p:txBody>
          <a:bodyPr anchor="t" anchorCtr="0">
            <a:normAutofit/>
          </a:bodyPr>
          <a:lstStyle>
            <a:lvl1pPr marL="0" indent="0">
              <a:buNone/>
              <a:defRPr sz="2000" b="1">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3263334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9871"/>
            <a:ext cx="7772400" cy="893215"/>
          </a:xfrm>
        </p:spPr>
        <p:txBody>
          <a:bodyPr anchor="b">
            <a:normAutofit/>
          </a:bodyPr>
          <a:lstStyle>
            <a:lvl1pPr algn="l">
              <a:defRPr sz="3600" b="1" cap="none"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1877586"/>
            <a:ext cx="7772400" cy="464735"/>
          </a:xfrm>
        </p:spPr>
        <p:txBody>
          <a:bodyPr anchor="b">
            <a:normAutofit/>
          </a:bodyPr>
          <a:lstStyle>
            <a:lvl1pPr marL="0" indent="0">
              <a:buNone/>
              <a:defRPr sz="1800">
                <a:solidFill>
                  <a:srgbClr val="57819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2256169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3-Column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3238" y="1994368"/>
            <a:ext cx="4038600" cy="3152943"/>
          </a:xfrm>
        </p:spPr>
        <p:txBody>
          <a:bodyPr>
            <a:noAutofit/>
          </a:bodyPr>
          <a:lstStyle>
            <a:lvl1pPr marL="0" indent="0">
              <a:lnSpc>
                <a:spcPct val="140000"/>
              </a:lnSpc>
              <a:buNone/>
              <a:defRPr sz="1200">
                <a:solidFill>
                  <a:srgbClr val="7C878E"/>
                </a:solidFill>
              </a:defRPr>
            </a:lvl1pPr>
            <a:lvl2pPr marL="457200" indent="0">
              <a:buNone/>
              <a:defRPr sz="1400">
                <a:solidFill>
                  <a:srgbClr val="578196"/>
                </a:solidFill>
              </a:defRPr>
            </a:lvl2pPr>
            <a:lvl3pPr marL="914400" indent="0">
              <a:buNone/>
              <a:defRPr sz="1200">
                <a:solidFill>
                  <a:srgbClr val="578196"/>
                </a:solidFill>
              </a:defRPr>
            </a:lvl3pPr>
            <a:lvl4pPr marL="1371600" indent="0">
              <a:buNone/>
              <a:defRPr sz="1100">
                <a:solidFill>
                  <a:srgbClr val="578196"/>
                </a:solidFill>
              </a:defRPr>
            </a:lvl4pPr>
            <a:lvl5pPr>
              <a:defRPr sz="1800"/>
            </a:lvl5pPr>
            <a:lvl6pPr>
              <a:defRPr sz="1800"/>
            </a:lvl6pPr>
            <a:lvl7pPr>
              <a:defRPr sz="1800"/>
            </a:lvl7pPr>
            <a:lvl8pPr>
              <a:defRPr sz="1800"/>
            </a:lvl8pPr>
            <a:lvl9pPr>
              <a:defRPr sz="18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4" name="Content Placeholder 3"/>
          <p:cNvSpPr>
            <a:spLocks noGrp="1"/>
          </p:cNvSpPr>
          <p:nvPr>
            <p:ph sz="half" idx="2" hasCustomPrompt="1"/>
          </p:nvPr>
        </p:nvSpPr>
        <p:spPr>
          <a:xfrm>
            <a:off x="4644238" y="1994368"/>
            <a:ext cx="4038600" cy="3152943"/>
          </a:xfrm>
        </p:spPr>
        <p:txBody>
          <a:bodyPr>
            <a:noAutofit/>
          </a:bodyPr>
          <a:lstStyle>
            <a:lvl1pPr marL="0" indent="0">
              <a:lnSpc>
                <a:spcPct val="140000"/>
              </a:lnSpc>
              <a:buNone/>
              <a:defRPr sz="1200">
                <a:solidFill>
                  <a:srgbClr val="7C878E"/>
                </a:solidFill>
              </a:defRPr>
            </a:lvl1pPr>
            <a:lvl2pPr marL="457200" indent="0">
              <a:lnSpc>
                <a:spcPct val="140000"/>
              </a:lnSpc>
              <a:buNone/>
              <a:defRPr sz="1400">
                <a:solidFill>
                  <a:srgbClr val="578196"/>
                </a:solidFill>
              </a:defRPr>
            </a:lvl2pPr>
            <a:lvl3pPr marL="914400" indent="0">
              <a:lnSpc>
                <a:spcPct val="140000"/>
              </a:lnSpc>
              <a:buNone/>
              <a:defRPr sz="1200">
                <a:solidFill>
                  <a:srgbClr val="578196"/>
                </a:solidFill>
              </a:defRPr>
            </a:lvl3pPr>
            <a:lvl4pPr marL="1371600" indent="0">
              <a:lnSpc>
                <a:spcPct val="140000"/>
              </a:lnSpc>
              <a:buNone/>
              <a:defRPr sz="1100">
                <a:solidFill>
                  <a:srgbClr val="578196"/>
                </a:solidFill>
              </a:defRPr>
            </a:lvl4pPr>
            <a:lvl5pPr>
              <a:defRPr sz="1800"/>
            </a:lvl5pPr>
            <a:lvl6pPr>
              <a:defRPr sz="1800"/>
            </a:lvl6pPr>
            <a:lvl7pPr>
              <a:defRPr sz="1800"/>
            </a:lvl7pPr>
            <a:lvl8pPr>
              <a:defRPr sz="1800"/>
            </a:lvl8pPr>
            <a:lvl9pPr>
              <a:defRPr sz="18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7" name="Text Placeholder 16"/>
          <p:cNvSpPr>
            <a:spLocks noGrp="1"/>
          </p:cNvSpPr>
          <p:nvPr>
            <p:ph type="body" sz="quarter" idx="13" hasCustomPrompt="1"/>
          </p:nvPr>
        </p:nvSpPr>
        <p:spPr>
          <a:xfrm>
            <a:off x="454025" y="988053"/>
            <a:ext cx="8229600" cy="1006319"/>
          </a:xfrm>
        </p:spPr>
        <p:txBody>
          <a:bodyPr anchor="b"/>
          <a:lstStyle>
            <a:lvl1pPr marL="0" indent="0">
              <a:buNone/>
              <a:defRPr sz="3600" b="1">
                <a:solidFill>
                  <a:srgbClr val="2573BA"/>
                </a:solidFill>
              </a:defRPr>
            </a:lvl1pPr>
          </a:lstStyle>
          <a:p>
            <a:pPr lvl="0"/>
            <a:r>
              <a:rPr lang="en-US" dirty="0" smtClean="0"/>
              <a:t>Click to edit title</a:t>
            </a:r>
            <a:endParaRPr lang="en-US" dirty="0"/>
          </a:p>
        </p:txBody>
      </p:sp>
    </p:spTree>
    <p:extLst>
      <p:ext uri="{BB962C8B-B14F-4D97-AF65-F5344CB8AC3E}">
        <p14:creationId xmlns:p14="http://schemas.microsoft.com/office/powerpoint/2010/main" val="2988391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2-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54463"/>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2015501"/>
            <a:ext cx="4040188"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4" name="Content Placeholder 3"/>
          <p:cNvSpPr>
            <a:spLocks noGrp="1"/>
          </p:cNvSpPr>
          <p:nvPr>
            <p:ph sz="half" idx="2" hasCustomPrompt="1"/>
          </p:nvPr>
        </p:nvSpPr>
        <p:spPr>
          <a:xfrm>
            <a:off x="457199" y="2649930"/>
            <a:ext cx="4040188" cy="3229985"/>
          </a:xfrm>
        </p:spPr>
        <p:txBody>
          <a:bodyPr>
            <a:noAutofit/>
          </a:bodyPr>
          <a:lstStyle>
            <a:lvl1pPr marL="0" indent="0">
              <a:lnSpc>
                <a:spcPct val="140000"/>
              </a:lnSpc>
              <a:buNone/>
              <a:defRPr lang="en-US" sz="1200" b="0" i="0" u="none" strike="noStrike" smtClean="0">
                <a:solidFill>
                  <a:srgbClr val="7C878E"/>
                </a:solidFill>
                <a:latin typeface="Aria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4645033" y="2015501"/>
            <a:ext cx="404177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6" name="Content Placeholder 5"/>
          <p:cNvSpPr>
            <a:spLocks noGrp="1"/>
          </p:cNvSpPr>
          <p:nvPr>
            <p:ph sz="quarter" idx="4" hasCustomPrompt="1"/>
          </p:nvPr>
        </p:nvSpPr>
        <p:spPr>
          <a:xfrm>
            <a:off x="4645033" y="2649930"/>
            <a:ext cx="4041775" cy="3229985"/>
          </a:xfrm>
        </p:spPr>
        <p:txBody>
          <a:bodyPr>
            <a:noAutofit/>
          </a:bodyPr>
          <a:lstStyle>
            <a:lvl1pPr marL="0" indent="0">
              <a:lnSpc>
                <a:spcPct val="140000"/>
              </a:lnSpc>
              <a:buNone/>
              <a:defRPr sz="1200">
                <a:solidFill>
                  <a:srgbClr val="7C878E"/>
                </a:solidFil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Tree>
    <p:extLst>
      <p:ext uri="{BB962C8B-B14F-4D97-AF65-F5344CB8AC3E}">
        <p14:creationId xmlns:p14="http://schemas.microsoft.com/office/powerpoint/2010/main" val="2151972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3-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54463"/>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2015501"/>
            <a:ext cx="2742340"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4" name="Content Placeholder 3"/>
          <p:cNvSpPr>
            <a:spLocks noGrp="1"/>
          </p:cNvSpPr>
          <p:nvPr>
            <p:ph sz="half" idx="2" hasCustomPrompt="1"/>
          </p:nvPr>
        </p:nvSpPr>
        <p:spPr>
          <a:xfrm>
            <a:off x="457199" y="2655640"/>
            <a:ext cx="2742341" cy="3224269"/>
          </a:xfrm>
        </p:spPr>
        <p:txBody>
          <a:bodyPr>
            <a:noAutofit/>
          </a:bodyPr>
          <a:lstStyle>
            <a:lvl1pPr marL="0" indent="0">
              <a:lnSpc>
                <a:spcPct val="140000"/>
              </a:lnSpc>
              <a:buNone/>
              <a:defRPr lang="en-US" sz="1200" b="0" i="0" u="none" strike="noStrike" smtClean="0">
                <a:solidFill>
                  <a:srgbClr val="7C878E"/>
                </a:solidFill>
                <a:latin typeface="Aria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3199548" y="2015501"/>
            <a:ext cx="273728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6" name="Content Placeholder 5"/>
          <p:cNvSpPr>
            <a:spLocks noGrp="1"/>
          </p:cNvSpPr>
          <p:nvPr>
            <p:ph sz="quarter" idx="4" hasCustomPrompt="1"/>
          </p:nvPr>
        </p:nvSpPr>
        <p:spPr>
          <a:xfrm>
            <a:off x="3199547" y="2655640"/>
            <a:ext cx="2737285" cy="3224269"/>
          </a:xfrm>
        </p:spPr>
        <p:txBody>
          <a:bodyPr>
            <a:noAutofit/>
          </a:bodyPr>
          <a:lstStyle>
            <a:lvl1pPr marL="0" indent="0">
              <a:lnSpc>
                <a:spcPct val="140000"/>
              </a:lnSpc>
              <a:buNone/>
              <a:defRPr sz="1200">
                <a:solidFill>
                  <a:srgbClr val="7C878E"/>
                </a:solidFil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8" name="Content Placeholder 7"/>
          <p:cNvSpPr>
            <a:spLocks noGrp="1"/>
          </p:cNvSpPr>
          <p:nvPr>
            <p:ph sz="quarter" idx="13" hasCustomPrompt="1"/>
          </p:nvPr>
        </p:nvSpPr>
        <p:spPr>
          <a:xfrm>
            <a:off x="5937250" y="2655643"/>
            <a:ext cx="2749550" cy="3223684"/>
          </a:xfrm>
        </p:spPr>
        <p:txBody>
          <a:bodyPr/>
          <a:lstStyle>
            <a:lvl1pPr marL="0" indent="0">
              <a:lnSpc>
                <a:spcPct val="140000"/>
              </a:lnSpc>
              <a:buFontTx/>
              <a:buNone/>
              <a:tabLst/>
              <a:defRPr sz="1200"/>
            </a:lvl1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2" name="Text Placeholder 11"/>
          <p:cNvSpPr>
            <a:spLocks noGrp="1"/>
          </p:cNvSpPr>
          <p:nvPr>
            <p:ph type="body" sz="quarter" idx="14" hasCustomPrompt="1"/>
          </p:nvPr>
        </p:nvSpPr>
        <p:spPr>
          <a:xfrm>
            <a:off x="5937250" y="2016407"/>
            <a:ext cx="2749550" cy="632884"/>
          </a:xfrm>
        </p:spPr>
        <p:txBody>
          <a:bodyPr anchor="b"/>
          <a:lstStyle>
            <a:lvl1pPr marL="0" indent="0">
              <a:buNone/>
              <a:defRPr b="1">
                <a:solidFill>
                  <a:srgbClr val="2573BA"/>
                </a:solidFill>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306485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6521"/>
            <a:ext cx="7772400" cy="893215"/>
          </a:xfrm>
        </p:spPr>
        <p:txBody>
          <a:bodyPr anchor="b">
            <a:normAutofit/>
          </a:bodyPr>
          <a:lstStyle>
            <a:lvl1pPr algn="l">
              <a:defRPr sz="3600" b="0" cap="none"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1492371"/>
            <a:ext cx="7772400" cy="464735"/>
          </a:xfrm>
        </p:spPr>
        <p:txBody>
          <a:bodyPr anchor="b">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Tree>
    <p:extLst>
      <p:ext uri="{BB962C8B-B14F-4D97-AF65-F5344CB8AC3E}">
        <p14:creationId xmlns:p14="http://schemas.microsoft.com/office/powerpoint/2010/main" val="139216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Content, Half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3" y="859375"/>
            <a:ext cx="8507042" cy="1143000"/>
          </a:xfrm>
        </p:spPr>
        <p:txBody>
          <a:bodyPr anchor="b">
            <a:normAutofit/>
          </a:bodyPr>
          <a:lstStyle>
            <a:lvl1pPr algn="l">
              <a:defRPr sz="3600" b="1" baseline="0">
                <a:solidFill>
                  <a:srgbClr val="2573BA"/>
                </a:solidFill>
              </a:defRPr>
            </a:lvl1pPr>
          </a:lstStyle>
          <a:p>
            <a:r>
              <a:rPr lang="es-ES_tradnl" dirty="0" err="1" smtClean="0"/>
              <a:t>Chapter</a:t>
            </a:r>
            <a:r>
              <a:rPr lang="es-ES_tradnl" dirty="0" smtClean="0"/>
              <a:t> </a:t>
            </a:r>
            <a:r>
              <a:rPr lang="es-ES_tradnl" dirty="0" err="1" smtClean="0"/>
              <a:t>title</a:t>
            </a:r>
            <a:endParaRPr lang="en-US" dirty="0"/>
          </a:p>
        </p:txBody>
      </p:sp>
      <p:sp>
        <p:nvSpPr>
          <p:cNvPr id="5" name="Text Placeholder 4"/>
          <p:cNvSpPr>
            <a:spLocks noGrp="1"/>
          </p:cNvSpPr>
          <p:nvPr>
            <p:ph type="body" sz="quarter" idx="3" hasCustomPrompt="1"/>
          </p:nvPr>
        </p:nvSpPr>
        <p:spPr>
          <a:xfrm>
            <a:off x="475035" y="2020413"/>
            <a:ext cx="3782383"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Caring</a:t>
            </a:r>
            <a:r>
              <a:rPr lang="es-ES_tradnl" dirty="0" smtClean="0"/>
              <a:t> </a:t>
            </a:r>
            <a:r>
              <a:rPr lang="es-ES_tradnl" dirty="0" err="1" smtClean="0"/>
              <a:t>deeply</a:t>
            </a:r>
            <a:r>
              <a:rPr lang="es-ES_tradnl" dirty="0" smtClean="0"/>
              <a:t>. </a:t>
            </a:r>
            <a:r>
              <a:rPr lang="es-ES_tradnl" dirty="0" err="1" smtClean="0"/>
              <a:t>Changing</a:t>
            </a:r>
            <a:r>
              <a:rPr lang="es-ES_tradnl" dirty="0" smtClean="0"/>
              <a:t> </a:t>
            </a:r>
            <a:r>
              <a:rPr lang="es-ES_tradnl" dirty="0" err="1" smtClean="0"/>
              <a:t>lives</a:t>
            </a:r>
            <a:r>
              <a:rPr lang="es-ES_tradnl" dirty="0" smtClean="0"/>
              <a:t>.</a:t>
            </a:r>
          </a:p>
        </p:txBody>
      </p:sp>
      <p:sp>
        <p:nvSpPr>
          <p:cNvPr id="6" name="Content Placeholder 5"/>
          <p:cNvSpPr>
            <a:spLocks noGrp="1"/>
          </p:cNvSpPr>
          <p:nvPr>
            <p:ph sz="quarter" idx="4" hasCustomPrompt="1"/>
          </p:nvPr>
        </p:nvSpPr>
        <p:spPr>
          <a:xfrm>
            <a:off x="475031" y="2654840"/>
            <a:ext cx="3773488" cy="3229985"/>
          </a:xfrm>
        </p:spPr>
        <p:txBody>
          <a:bodyPr>
            <a:noAutofit/>
          </a:bodyPr>
          <a:lstStyle>
            <a:lvl1pPr marL="0" indent="0" algn="l">
              <a:lnSpc>
                <a:spcPct val="140000"/>
              </a:lnSpc>
              <a:spcAft>
                <a:spcPts val="8400"/>
              </a:spcAft>
              <a:buNone/>
              <a:defRPr sz="1200">
                <a:solidFill>
                  <a:srgbClr val="7C878E"/>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8" name="SmartArt Placeholder 6"/>
          <p:cNvSpPr>
            <a:spLocks noGrp="1"/>
          </p:cNvSpPr>
          <p:nvPr>
            <p:ph type="dgm" sz="quarter" idx="14"/>
          </p:nvPr>
        </p:nvSpPr>
        <p:spPr>
          <a:xfrm>
            <a:off x="4257675" y="2002524"/>
            <a:ext cx="4724400" cy="3881967"/>
          </a:xfrm>
        </p:spPr>
        <p:txBody>
          <a:bodyPr/>
          <a:lstStyle/>
          <a:p>
            <a:endParaRPr lang="en-US"/>
          </a:p>
        </p:txBody>
      </p:sp>
    </p:spTree>
    <p:extLst>
      <p:ext uri="{BB962C8B-B14F-4D97-AF65-F5344CB8AC3E}">
        <p14:creationId xmlns:p14="http://schemas.microsoft.com/office/powerpoint/2010/main" val="2527859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Half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632576"/>
            <a:ext cx="3782644" cy="1795461"/>
          </a:xfrm>
        </p:spPr>
        <p:txBody>
          <a:bodyPr anchor="b">
            <a:normAutofit/>
          </a:bodyPr>
          <a:lstStyle>
            <a:lvl1pPr algn="l">
              <a:lnSpc>
                <a:spcPts val="3420"/>
              </a:lnSpc>
              <a:defRPr sz="3600" b="1" baseline="0">
                <a:solidFill>
                  <a:srgbClr val="2573BA"/>
                </a:solidFill>
              </a:defRPr>
            </a:lvl1pPr>
          </a:lstStyle>
          <a:p>
            <a:r>
              <a:rPr lang="es-ES_tradnl" dirty="0" err="1" smtClean="0"/>
              <a:t>Chapter</a:t>
            </a:r>
            <a:r>
              <a:rPr lang="es-ES_tradnl" dirty="0" smtClean="0"/>
              <a:t> </a:t>
            </a:r>
            <a:r>
              <a:rPr lang="es-ES_tradnl" dirty="0" err="1" smtClean="0"/>
              <a:t>title</a:t>
            </a:r>
            <a:r>
              <a:rPr lang="es-ES_tradnl" dirty="0" smtClean="0"/>
              <a:t/>
            </a:r>
            <a:br>
              <a:rPr lang="es-ES_tradnl" dirty="0" smtClean="0"/>
            </a:br>
            <a:r>
              <a:rPr lang="es-ES_tradnl" dirty="0" err="1" smtClean="0"/>
              <a:t>goes</a:t>
            </a:r>
            <a:r>
              <a:rPr lang="es-ES_tradnl" dirty="0" smtClean="0"/>
              <a:t> </a:t>
            </a:r>
            <a:r>
              <a:rPr lang="es-ES_tradnl" dirty="0" err="1" smtClean="0"/>
              <a:t>here</a:t>
            </a:r>
            <a:endParaRPr lang="en-US" dirty="0"/>
          </a:p>
        </p:txBody>
      </p:sp>
      <p:sp>
        <p:nvSpPr>
          <p:cNvPr id="6" name="Content Placeholder 5"/>
          <p:cNvSpPr>
            <a:spLocks noGrp="1"/>
          </p:cNvSpPr>
          <p:nvPr>
            <p:ph sz="quarter" idx="4" hasCustomPrompt="1"/>
          </p:nvPr>
        </p:nvSpPr>
        <p:spPr>
          <a:xfrm>
            <a:off x="475031" y="2428042"/>
            <a:ext cx="3773488" cy="3229985"/>
          </a:xfrm>
        </p:spPr>
        <p:txBody>
          <a:bodyPr>
            <a:noAutofit/>
          </a:bodyPr>
          <a:lstStyle>
            <a:lvl1pPr marL="0" indent="0" algn="l">
              <a:lnSpc>
                <a:spcPct val="140000"/>
              </a:lnSpc>
              <a:spcAft>
                <a:spcPts val="8400"/>
              </a:spcAft>
              <a:buNone/>
              <a:defRPr sz="1200">
                <a:solidFill>
                  <a:srgbClr val="7C878E"/>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7" name="Chart Placeholder 6"/>
          <p:cNvSpPr>
            <a:spLocks noGrp="1"/>
          </p:cNvSpPr>
          <p:nvPr>
            <p:ph type="chart" sz="quarter" idx="10"/>
          </p:nvPr>
        </p:nvSpPr>
        <p:spPr>
          <a:xfrm>
            <a:off x="4503744" y="1519596"/>
            <a:ext cx="4490985" cy="4138429"/>
          </a:xfrm>
        </p:spPr>
        <p:txBody>
          <a:bodyPr/>
          <a:lstStyle/>
          <a:p>
            <a:endParaRPr lang="en-US"/>
          </a:p>
        </p:txBody>
      </p:sp>
    </p:spTree>
    <p:extLst>
      <p:ext uri="{BB962C8B-B14F-4D97-AF65-F5344CB8AC3E}">
        <p14:creationId xmlns:p14="http://schemas.microsoft.com/office/powerpoint/2010/main" val="1497164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ontent, Half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632576"/>
            <a:ext cx="3782644" cy="1795461"/>
          </a:xfrm>
        </p:spPr>
        <p:txBody>
          <a:bodyPr anchor="b">
            <a:normAutofit/>
          </a:bodyPr>
          <a:lstStyle>
            <a:lvl1pPr algn="l">
              <a:lnSpc>
                <a:spcPts val="3420"/>
              </a:lnSpc>
              <a:defRPr sz="3600" b="1" baseline="0">
                <a:solidFill>
                  <a:srgbClr val="2573BA"/>
                </a:solidFill>
              </a:defRPr>
            </a:lvl1pPr>
          </a:lstStyle>
          <a:p>
            <a:r>
              <a:rPr lang="es-ES_tradnl" dirty="0" err="1" smtClean="0"/>
              <a:t>Chapter</a:t>
            </a:r>
            <a:r>
              <a:rPr lang="es-ES_tradnl" dirty="0" smtClean="0"/>
              <a:t> </a:t>
            </a:r>
            <a:r>
              <a:rPr lang="es-ES_tradnl" dirty="0" err="1" smtClean="0"/>
              <a:t>title</a:t>
            </a:r>
            <a:r>
              <a:rPr lang="es-ES_tradnl" dirty="0" smtClean="0"/>
              <a:t/>
            </a:r>
            <a:br>
              <a:rPr lang="es-ES_tradnl" dirty="0" smtClean="0"/>
            </a:br>
            <a:r>
              <a:rPr lang="es-ES_tradnl" dirty="0" err="1" smtClean="0"/>
              <a:t>goes</a:t>
            </a:r>
            <a:r>
              <a:rPr lang="es-ES_tradnl" dirty="0" smtClean="0"/>
              <a:t> </a:t>
            </a:r>
            <a:r>
              <a:rPr lang="es-ES_tradnl" dirty="0" err="1" smtClean="0"/>
              <a:t>here</a:t>
            </a:r>
            <a:endParaRPr lang="en-US" dirty="0"/>
          </a:p>
        </p:txBody>
      </p:sp>
      <p:sp>
        <p:nvSpPr>
          <p:cNvPr id="6" name="Content Placeholder 5"/>
          <p:cNvSpPr>
            <a:spLocks noGrp="1"/>
          </p:cNvSpPr>
          <p:nvPr>
            <p:ph sz="quarter" idx="4" hasCustomPrompt="1"/>
          </p:nvPr>
        </p:nvSpPr>
        <p:spPr>
          <a:xfrm>
            <a:off x="475031" y="2428042"/>
            <a:ext cx="3773488" cy="3229985"/>
          </a:xfrm>
        </p:spPr>
        <p:txBody>
          <a:bodyPr>
            <a:noAutofit/>
          </a:bodyPr>
          <a:lstStyle>
            <a:lvl1pPr marL="0" indent="0" algn="l">
              <a:lnSpc>
                <a:spcPct val="140000"/>
              </a:lnSpc>
              <a:spcAft>
                <a:spcPts val="8400"/>
              </a:spcAft>
              <a:buNone/>
              <a:defRPr sz="1200">
                <a:solidFill>
                  <a:srgbClr val="7C878E"/>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0" name="SmartArt Placeholder 8"/>
          <p:cNvSpPr>
            <a:spLocks noGrp="1"/>
          </p:cNvSpPr>
          <p:nvPr>
            <p:ph type="dgm" sz="quarter" idx="12"/>
          </p:nvPr>
        </p:nvSpPr>
        <p:spPr>
          <a:xfrm>
            <a:off x="4503744" y="1496917"/>
            <a:ext cx="4329115" cy="4161111"/>
          </a:xfrm>
        </p:spPr>
        <p:txBody>
          <a:bodyPr/>
          <a:lstStyle/>
          <a:p>
            <a:endParaRPr lang="en-US"/>
          </a:p>
        </p:txBody>
      </p:sp>
    </p:spTree>
    <p:extLst>
      <p:ext uri="{BB962C8B-B14F-4D97-AF65-F5344CB8AC3E}">
        <p14:creationId xmlns:p14="http://schemas.microsoft.com/office/powerpoint/2010/main" val="3756621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Full screen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4" name="SmartArt Placeholder 3"/>
          <p:cNvSpPr>
            <a:spLocks noGrp="1"/>
          </p:cNvSpPr>
          <p:nvPr>
            <p:ph type="dgm" sz="quarter" idx="13"/>
          </p:nvPr>
        </p:nvSpPr>
        <p:spPr>
          <a:xfrm>
            <a:off x="454033" y="1621067"/>
            <a:ext cx="8232775" cy="4366575"/>
          </a:xfrm>
        </p:spPr>
        <p:txBody>
          <a:bodyPr/>
          <a:lstStyle/>
          <a:p>
            <a:endParaRPr lang="en-US"/>
          </a:p>
        </p:txBody>
      </p:sp>
    </p:spTree>
    <p:extLst>
      <p:ext uri="{BB962C8B-B14F-4D97-AF65-F5344CB8AC3E}">
        <p14:creationId xmlns:p14="http://schemas.microsoft.com/office/powerpoint/2010/main" val="635386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Full scree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6" name="Chart Placeholder 4"/>
          <p:cNvSpPr>
            <a:spLocks noGrp="1"/>
          </p:cNvSpPr>
          <p:nvPr>
            <p:ph type="chart" sz="quarter" idx="14"/>
          </p:nvPr>
        </p:nvSpPr>
        <p:spPr>
          <a:xfrm>
            <a:off x="454025" y="1621373"/>
            <a:ext cx="8229600" cy="4388951"/>
          </a:xfrm>
        </p:spPr>
        <p:txBody>
          <a:bodyPr/>
          <a:lstStyle/>
          <a:p>
            <a:endParaRPr lang="en-US"/>
          </a:p>
        </p:txBody>
      </p:sp>
    </p:spTree>
    <p:extLst>
      <p:ext uri="{BB962C8B-B14F-4D97-AF65-F5344CB8AC3E}">
        <p14:creationId xmlns:p14="http://schemas.microsoft.com/office/powerpoint/2010/main" val="2134213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2-Column Title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 name="Chart Placeholder 6"/>
          <p:cNvSpPr>
            <a:spLocks noGrp="1"/>
          </p:cNvSpPr>
          <p:nvPr>
            <p:ph type="chart" sz="quarter" idx="10"/>
          </p:nvPr>
        </p:nvSpPr>
        <p:spPr>
          <a:xfrm>
            <a:off x="4729577" y="2360101"/>
            <a:ext cx="3979338" cy="3511423"/>
          </a:xfrm>
        </p:spPr>
        <p:txBody>
          <a:bodyPr/>
          <a:lstStyle/>
          <a:p>
            <a:endParaRPr lang="en-US"/>
          </a:p>
        </p:txBody>
      </p:sp>
      <p:sp>
        <p:nvSpPr>
          <p:cNvPr id="8" name="Chart Placeholder 6"/>
          <p:cNvSpPr>
            <a:spLocks noGrp="1"/>
          </p:cNvSpPr>
          <p:nvPr>
            <p:ph type="chart" sz="quarter" idx="11"/>
          </p:nvPr>
        </p:nvSpPr>
        <p:spPr>
          <a:xfrm>
            <a:off x="463550" y="2360101"/>
            <a:ext cx="4040188" cy="3511423"/>
          </a:xfrm>
        </p:spPr>
        <p:txBody>
          <a:bodyPr/>
          <a:lstStyle/>
          <a:p>
            <a:endParaRPr lang="en-US"/>
          </a:p>
        </p:txBody>
      </p:sp>
      <p:sp>
        <p:nvSpPr>
          <p:cNvPr id="6" name="Text Placeholder 2"/>
          <p:cNvSpPr>
            <a:spLocks noGrp="1"/>
          </p:cNvSpPr>
          <p:nvPr>
            <p:ph type="body" idx="1" hasCustomPrompt="1"/>
          </p:nvPr>
        </p:nvSpPr>
        <p:spPr>
          <a:xfrm>
            <a:off x="463550" y="1561570"/>
            <a:ext cx="4040188"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7" name="Text Placeholder 4"/>
          <p:cNvSpPr>
            <a:spLocks noGrp="1"/>
          </p:cNvSpPr>
          <p:nvPr>
            <p:ph type="body" sz="quarter" idx="3" hasCustomPrompt="1"/>
          </p:nvPr>
        </p:nvSpPr>
        <p:spPr>
          <a:xfrm>
            <a:off x="4729580" y="1561570"/>
            <a:ext cx="404177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1368625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984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3156" y="2293806"/>
            <a:ext cx="7335044" cy="1470025"/>
          </a:xfrm>
        </p:spPr>
        <p:txBody>
          <a:bodyPr anchor="b">
            <a:normAutofit/>
          </a:bodyPr>
          <a:lstStyle>
            <a:lvl1pPr>
              <a:defRPr sz="3600" b="1">
                <a:solidFill>
                  <a:srgbClr val="2573BA"/>
                </a:solidFill>
                <a:latin typeface="Arial"/>
                <a:cs typeface="Arial"/>
              </a:defRPr>
            </a:lvl1pPr>
          </a:lstStyle>
          <a:p>
            <a:r>
              <a:rPr lang="es-ES_tradnl" dirty="0" err="1" smtClean="0"/>
              <a:t>End</a:t>
            </a:r>
            <a:r>
              <a:rPr lang="es-ES_tradnl" dirty="0" smtClean="0"/>
              <a:t> </a:t>
            </a:r>
            <a:r>
              <a:rPr lang="es-ES_tradnl" dirty="0" err="1" smtClean="0"/>
              <a:t>slide</a:t>
            </a:r>
            <a:endParaRPr lang="en-US" dirty="0"/>
          </a:p>
        </p:txBody>
      </p:sp>
      <p:sp>
        <p:nvSpPr>
          <p:cNvPr id="6" name="Rectangle 5"/>
          <p:cNvSpPr/>
          <p:nvPr userDrawn="1"/>
        </p:nvSpPr>
        <p:spPr>
          <a:xfrm>
            <a:off x="199045" y="6090384"/>
            <a:ext cx="8871505" cy="767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5"/>
            <a:ext cx="2436818" cy="809751"/>
          </a:xfrm>
          <a:prstGeom prst="rect">
            <a:avLst/>
          </a:prstGeom>
        </p:spPr>
      </p:pic>
      <p:sp>
        <p:nvSpPr>
          <p:cNvPr id="5" name="TextBox 4"/>
          <p:cNvSpPr txBox="1"/>
          <p:nvPr userDrawn="1"/>
        </p:nvSpPr>
        <p:spPr>
          <a:xfrm>
            <a:off x="8231308" y="6401989"/>
            <a:ext cx="864339" cy="215444"/>
          </a:xfrm>
          <a:prstGeom prst="rect">
            <a:avLst/>
          </a:prstGeom>
          <a:noFill/>
        </p:spPr>
        <p:txBody>
          <a:bodyPr wrap="none" rtlCol="0">
            <a:spAutoFit/>
          </a:bodyPr>
          <a:lstStyle/>
          <a:p>
            <a:pPr defTabSz="914400"/>
            <a:r>
              <a:rPr lang="en-US" sz="800" dirty="0" smtClean="0">
                <a:solidFill>
                  <a:srgbClr val="000000"/>
                </a:solidFill>
              </a:rPr>
              <a:t>HG-CAN-0235</a:t>
            </a:r>
            <a:endParaRPr lang="en-US" sz="800" dirty="0">
              <a:solidFill>
                <a:srgbClr val="000000"/>
              </a:solidFill>
            </a:endParaRPr>
          </a:p>
        </p:txBody>
      </p:sp>
    </p:spTree>
    <p:extLst>
      <p:ext uri="{BB962C8B-B14F-4D97-AF65-F5344CB8AC3E}">
        <p14:creationId xmlns:p14="http://schemas.microsoft.com/office/powerpoint/2010/main" val="873931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8"/>
            <a:ext cx="7369602" cy="1159617"/>
          </a:xfrm>
        </p:spPr>
        <p:txBody>
          <a:bodyPr anchor="b">
            <a:normAutofit/>
          </a:bodyPr>
          <a:lstStyle>
            <a:lvl1pPr algn="l">
              <a:defRPr sz="3600" b="1" baseline="0">
                <a:solidFill>
                  <a:schemeClr val="tx2"/>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416552"/>
            <a:ext cx="3634214" cy="382669"/>
          </a:xfrm>
        </p:spPr>
        <p:txBody>
          <a:bodyPr>
            <a:noAutofit/>
          </a:bodyPr>
          <a:lstStyle>
            <a:lvl1pPr marL="0" indent="0" algn="l">
              <a:buNone/>
              <a:defRPr sz="1200" baseline="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977640"/>
            <a:ext cx="3634214" cy="377152"/>
          </a:xfrm>
        </p:spPr>
        <p:txBody>
          <a:bodyPr>
            <a:noAutofit/>
          </a:bodyPr>
          <a:lstStyle>
            <a:lvl1pPr marL="0" indent="0" algn="l">
              <a:buNone/>
              <a:defRPr sz="1800" b="1" baseline="0">
                <a:solidFill>
                  <a:schemeClr val="tx2"/>
                </a:solidFill>
              </a:defRPr>
            </a:lvl1pPr>
          </a:lstStyle>
          <a:p>
            <a:pPr lvl="0"/>
            <a:r>
              <a:rPr lang="en-US" dirty="0" smtClean="0"/>
              <a:t>Presentation subtitle</a:t>
            </a:r>
            <a:endParaRPr lang="en-US" dirty="0"/>
          </a:p>
        </p:txBody>
      </p:sp>
      <p:sp>
        <p:nvSpPr>
          <p:cNvPr id="6" name="Rectangle 5"/>
          <p:cNvSpPr/>
          <p:nvPr userDrawn="1"/>
        </p:nvSpPr>
        <p:spPr bwMode="gray">
          <a:xfrm>
            <a:off x="199044" y="6090384"/>
            <a:ext cx="8871505" cy="767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2"/>
            <a:ext cx="2436818" cy="809751"/>
          </a:xfrm>
          <a:prstGeom prst="rect">
            <a:avLst/>
          </a:prstGeom>
        </p:spPr>
      </p:pic>
      <p:sp>
        <p:nvSpPr>
          <p:cNvPr id="7" name="TextBox 6"/>
          <p:cNvSpPr txBox="1"/>
          <p:nvPr userDrawn="1"/>
        </p:nvSpPr>
        <p:spPr>
          <a:xfrm>
            <a:off x="8231304" y="6401989"/>
            <a:ext cx="864339" cy="215444"/>
          </a:xfrm>
          <a:prstGeom prst="rect">
            <a:avLst/>
          </a:prstGeom>
          <a:noFill/>
        </p:spPr>
        <p:txBody>
          <a:bodyPr wrap="none" rtlCol="0">
            <a:spAutoFit/>
          </a:bodyPr>
          <a:lstStyle/>
          <a:p>
            <a:pPr defTabSz="914400"/>
            <a:r>
              <a:rPr lang="en-US" sz="800" dirty="0" smtClean="0">
                <a:solidFill>
                  <a:srgbClr val="000000"/>
                </a:solidFill>
              </a:rPr>
              <a:t>HG-CAN-0235</a:t>
            </a:r>
            <a:endParaRPr lang="en-US" sz="800" dirty="0">
              <a:solidFill>
                <a:srgbClr val="000000"/>
              </a:solidFill>
            </a:endParaRPr>
          </a:p>
        </p:txBody>
      </p:sp>
    </p:spTree>
    <p:extLst>
      <p:ext uri="{BB962C8B-B14F-4D97-AF65-F5344CB8AC3E}">
        <p14:creationId xmlns:p14="http://schemas.microsoft.com/office/powerpoint/2010/main" val="2502625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600200"/>
            <a:ext cx="8229600" cy="4526280"/>
          </a:xfrm>
        </p:spPr>
        <p:txBody>
          <a:bodyPr>
            <a:normAutofit/>
          </a:bodyPr>
          <a:lstStyle>
            <a:lvl1pPr>
              <a:spcBef>
                <a:spcPts val="1200"/>
              </a:spcBef>
              <a:defRPr sz="2000"/>
            </a:lvl1pPr>
            <a:lvl2pPr>
              <a:spcBef>
                <a:spcPts val="600"/>
              </a:spcBef>
              <a:defRPr sz="1800"/>
            </a:lvl2pPr>
            <a:lvl3pPr>
              <a:spcBef>
                <a:spcPts val="300"/>
              </a:spcBef>
              <a:defRPr sz="1600"/>
            </a:lvl3pPr>
            <a:lvl4pPr>
              <a:spcBef>
                <a:spcPts val="300"/>
              </a:spcBef>
              <a:defRPr sz="1600"/>
            </a:lvl4pPr>
            <a:lvl5pPr>
              <a:spcBef>
                <a:spcPts val="30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495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Column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3238" y="1914589"/>
            <a:ext cx="4038600" cy="3152943"/>
          </a:xfrm>
        </p:spPr>
        <p:txBody>
          <a:bodyPr>
            <a:noAutofit/>
          </a:bodyPr>
          <a:lstStyle>
            <a:lvl1pPr marL="0" indent="0">
              <a:lnSpc>
                <a:spcPct val="140000"/>
              </a:lnSpc>
              <a:buNone/>
              <a:defRPr sz="1200">
                <a:solidFill>
                  <a:srgbClr val="000000"/>
                </a:solidFill>
              </a:defRPr>
            </a:lvl1pPr>
            <a:lvl2pPr marL="457200" indent="0">
              <a:buNone/>
              <a:defRPr sz="1400">
                <a:solidFill>
                  <a:srgbClr val="578196"/>
                </a:solidFill>
              </a:defRPr>
            </a:lvl2pPr>
            <a:lvl3pPr marL="914400" indent="0">
              <a:buNone/>
              <a:defRPr sz="1200">
                <a:solidFill>
                  <a:srgbClr val="578196"/>
                </a:solidFill>
              </a:defRPr>
            </a:lvl3pPr>
            <a:lvl4pPr marL="1371600" indent="0">
              <a:buNone/>
              <a:defRPr sz="1100">
                <a:solidFill>
                  <a:srgbClr val="578196"/>
                </a:solidFill>
              </a:defRPr>
            </a:lvl4pPr>
            <a:lvl5pPr>
              <a:defRPr sz="1800"/>
            </a:lvl5pPr>
            <a:lvl6pPr>
              <a:defRPr sz="1800"/>
            </a:lvl6pPr>
            <a:lvl7pPr>
              <a:defRPr sz="1800"/>
            </a:lvl7pPr>
            <a:lvl8pPr>
              <a:defRPr sz="1800"/>
            </a:lvl8pPr>
            <a:lvl9pPr>
              <a:defRPr sz="18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4" name="Content Placeholder 3"/>
          <p:cNvSpPr>
            <a:spLocks noGrp="1"/>
          </p:cNvSpPr>
          <p:nvPr>
            <p:ph sz="half" idx="2" hasCustomPrompt="1"/>
          </p:nvPr>
        </p:nvSpPr>
        <p:spPr>
          <a:xfrm>
            <a:off x="4644238" y="1914589"/>
            <a:ext cx="4038600" cy="3152943"/>
          </a:xfrm>
        </p:spPr>
        <p:txBody>
          <a:bodyPr>
            <a:noAutofit/>
          </a:bodyPr>
          <a:lstStyle>
            <a:lvl1pPr marL="0" indent="0">
              <a:lnSpc>
                <a:spcPct val="140000"/>
              </a:lnSpc>
              <a:buNone/>
              <a:defRPr sz="1200">
                <a:solidFill>
                  <a:srgbClr val="000000"/>
                </a:solidFill>
              </a:defRPr>
            </a:lvl1pPr>
            <a:lvl2pPr marL="457200" indent="0">
              <a:lnSpc>
                <a:spcPct val="140000"/>
              </a:lnSpc>
              <a:buNone/>
              <a:defRPr sz="1400">
                <a:solidFill>
                  <a:srgbClr val="578196"/>
                </a:solidFill>
              </a:defRPr>
            </a:lvl2pPr>
            <a:lvl3pPr marL="914400" indent="0">
              <a:lnSpc>
                <a:spcPct val="140000"/>
              </a:lnSpc>
              <a:buNone/>
              <a:defRPr sz="1200">
                <a:solidFill>
                  <a:srgbClr val="578196"/>
                </a:solidFill>
              </a:defRPr>
            </a:lvl3pPr>
            <a:lvl4pPr marL="1371600" indent="0">
              <a:lnSpc>
                <a:spcPct val="140000"/>
              </a:lnSpc>
              <a:buNone/>
              <a:defRPr sz="1100">
                <a:solidFill>
                  <a:srgbClr val="578196"/>
                </a:solidFill>
              </a:defRPr>
            </a:lvl4pPr>
            <a:lvl5pPr>
              <a:defRPr sz="1800"/>
            </a:lvl5pPr>
            <a:lvl6pPr>
              <a:defRPr sz="1800"/>
            </a:lvl6pPr>
            <a:lvl7pPr>
              <a:defRPr sz="1800"/>
            </a:lvl7pPr>
            <a:lvl8pPr>
              <a:defRPr sz="1800"/>
            </a:lvl8pPr>
            <a:lvl9pPr>
              <a:defRPr sz="18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7" name="Text Placeholder 16"/>
          <p:cNvSpPr>
            <a:spLocks noGrp="1"/>
          </p:cNvSpPr>
          <p:nvPr>
            <p:ph type="body" sz="quarter" idx="13" hasCustomPrompt="1"/>
          </p:nvPr>
        </p:nvSpPr>
        <p:spPr>
          <a:xfrm>
            <a:off x="454025" y="480693"/>
            <a:ext cx="8229600" cy="1006319"/>
          </a:xfrm>
        </p:spPr>
        <p:txBody>
          <a:bodyPr anchor="b"/>
          <a:lstStyle>
            <a:lvl1pPr marL="0" indent="0">
              <a:buNone/>
              <a:defRPr sz="3600" b="0">
                <a:solidFill>
                  <a:srgbClr val="2573BA"/>
                </a:solidFill>
              </a:defRPr>
            </a:lvl1pPr>
          </a:lstStyle>
          <a:p>
            <a:pPr lvl="0"/>
            <a:r>
              <a:rPr lang="en-US" dirty="0" smtClean="0"/>
              <a:t>Click to edit title</a:t>
            </a:r>
            <a:endParaRPr lang="en-US" dirty="0"/>
          </a:p>
        </p:txBody>
      </p:sp>
    </p:spTree>
    <p:extLst>
      <p:ext uri="{BB962C8B-B14F-4D97-AF65-F5344CB8AC3E}">
        <p14:creationId xmlns:p14="http://schemas.microsoft.com/office/powerpoint/2010/main" val="45208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119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4030" y="1513829"/>
            <a:ext cx="6872549" cy="964787"/>
          </a:xfrm>
        </p:spPr>
        <p:txBody>
          <a:bodyPr>
            <a:noAutofit/>
          </a:bodyPr>
          <a:lstStyle>
            <a:lvl1pPr marL="0" marR="0" indent="0" algn="l" defTabSz="457200" rtl="0" eaLnBrk="1" fontAlgn="auto" latinLnBrk="0" hangingPunct="1">
              <a:lnSpc>
                <a:spcPct val="140000"/>
              </a:lnSpc>
              <a:spcBef>
                <a:spcPct val="20000"/>
              </a:spcBef>
              <a:spcAft>
                <a:spcPts val="600"/>
              </a:spcAft>
              <a:buClrTx/>
              <a:buSzTx/>
              <a:buFont typeface="Arial"/>
              <a:buChar char="•"/>
              <a:tabLst/>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a:t>
            </a:r>
            <a:endParaRPr lang="en-US" dirty="0"/>
          </a:p>
        </p:txBody>
      </p:sp>
      <p:sp>
        <p:nvSpPr>
          <p:cNvPr id="7" name="SmartArt Placeholder 3"/>
          <p:cNvSpPr>
            <a:spLocks noGrp="1"/>
          </p:cNvSpPr>
          <p:nvPr>
            <p:ph type="dgm" sz="quarter" idx="13"/>
          </p:nvPr>
        </p:nvSpPr>
        <p:spPr>
          <a:xfrm>
            <a:off x="454030" y="2478619"/>
            <a:ext cx="6872549" cy="3591983"/>
          </a:xfrm>
        </p:spPr>
        <p:txBody>
          <a:bodyPr/>
          <a:lstStyle/>
          <a:p>
            <a:endParaRPr lang="en-US"/>
          </a:p>
        </p:txBody>
      </p:sp>
      <p:sp>
        <p:nvSpPr>
          <p:cNvPr id="2" name="Title 1"/>
          <p:cNvSpPr>
            <a:spLocks noGrp="1"/>
          </p:cNvSpPr>
          <p:nvPr>
            <p:ph type="title" hasCustomPrompt="1"/>
          </p:nvPr>
        </p:nvSpPr>
        <p:spPr>
          <a:xfrm>
            <a:off x="457200" y="461911"/>
            <a:ext cx="6869377" cy="1143000"/>
          </a:xfrm>
        </p:spPr>
        <p:txBody>
          <a:bodyPr anchor="b"/>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Tree>
    <p:extLst>
      <p:ext uri="{BB962C8B-B14F-4D97-AF65-F5344CB8AC3E}">
        <p14:creationId xmlns:p14="http://schemas.microsoft.com/office/powerpoint/2010/main" val="24448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36557"/>
            <a:ext cx="7772400" cy="906920"/>
          </a:xfrm>
        </p:spPr>
        <p:txBody>
          <a:bodyPr anchor="b">
            <a:normAutofit/>
          </a:bodyPr>
          <a:lstStyle>
            <a:lvl1pPr algn="l">
              <a:defRPr sz="3200" b="1" cap="none"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3366279"/>
            <a:ext cx="7772400" cy="464735"/>
          </a:xfrm>
        </p:spPr>
        <p:txBody>
          <a:bodyPr anchor="t" anchorCtr="0">
            <a:normAutofit/>
          </a:bodyPr>
          <a:lstStyle>
            <a:lvl1pPr marL="0" indent="0">
              <a:buNone/>
              <a:defRPr sz="2000" b="1">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874864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9869"/>
            <a:ext cx="7772400" cy="893215"/>
          </a:xfrm>
        </p:spPr>
        <p:txBody>
          <a:bodyPr anchor="b">
            <a:normAutofit/>
          </a:bodyPr>
          <a:lstStyle>
            <a:lvl1pPr algn="l">
              <a:defRPr sz="3600" b="1" cap="none"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1877583"/>
            <a:ext cx="7772400" cy="464735"/>
          </a:xfrm>
        </p:spPr>
        <p:txBody>
          <a:bodyPr anchor="b">
            <a:normAutofit/>
          </a:bodyPr>
          <a:lstStyle>
            <a:lvl1pPr marL="0" indent="0">
              <a:buNone/>
              <a:defRPr sz="1800">
                <a:solidFill>
                  <a:srgbClr val="57819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4208004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3-Column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3238" y="1994368"/>
            <a:ext cx="4038600" cy="3152943"/>
          </a:xfrm>
        </p:spPr>
        <p:txBody>
          <a:bodyPr>
            <a:noAutofit/>
          </a:bodyPr>
          <a:lstStyle>
            <a:lvl1pPr marL="0" indent="0">
              <a:lnSpc>
                <a:spcPct val="140000"/>
              </a:lnSpc>
              <a:buNone/>
              <a:defRPr sz="1200">
                <a:solidFill>
                  <a:srgbClr val="7C878E"/>
                </a:solidFill>
              </a:defRPr>
            </a:lvl1pPr>
            <a:lvl2pPr marL="457200" indent="0">
              <a:buNone/>
              <a:defRPr sz="1400">
                <a:solidFill>
                  <a:srgbClr val="578196"/>
                </a:solidFill>
              </a:defRPr>
            </a:lvl2pPr>
            <a:lvl3pPr marL="914400" indent="0">
              <a:buNone/>
              <a:defRPr sz="1200">
                <a:solidFill>
                  <a:srgbClr val="578196"/>
                </a:solidFill>
              </a:defRPr>
            </a:lvl3pPr>
            <a:lvl4pPr marL="1371600" indent="0">
              <a:buNone/>
              <a:defRPr sz="1100">
                <a:solidFill>
                  <a:srgbClr val="578196"/>
                </a:solidFill>
              </a:defRPr>
            </a:lvl4pPr>
            <a:lvl5pPr>
              <a:defRPr sz="1800"/>
            </a:lvl5pPr>
            <a:lvl6pPr>
              <a:defRPr sz="1800"/>
            </a:lvl6pPr>
            <a:lvl7pPr>
              <a:defRPr sz="1800"/>
            </a:lvl7pPr>
            <a:lvl8pPr>
              <a:defRPr sz="1800"/>
            </a:lvl8pPr>
            <a:lvl9pPr>
              <a:defRPr sz="18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4" name="Content Placeholder 3"/>
          <p:cNvSpPr>
            <a:spLocks noGrp="1"/>
          </p:cNvSpPr>
          <p:nvPr>
            <p:ph sz="half" idx="2" hasCustomPrompt="1"/>
          </p:nvPr>
        </p:nvSpPr>
        <p:spPr>
          <a:xfrm>
            <a:off x="4644238" y="1994368"/>
            <a:ext cx="4038600" cy="3152943"/>
          </a:xfrm>
        </p:spPr>
        <p:txBody>
          <a:bodyPr>
            <a:noAutofit/>
          </a:bodyPr>
          <a:lstStyle>
            <a:lvl1pPr marL="0" indent="0">
              <a:lnSpc>
                <a:spcPct val="140000"/>
              </a:lnSpc>
              <a:buNone/>
              <a:defRPr sz="1200">
                <a:solidFill>
                  <a:srgbClr val="7C878E"/>
                </a:solidFill>
              </a:defRPr>
            </a:lvl1pPr>
            <a:lvl2pPr marL="457200" indent="0">
              <a:lnSpc>
                <a:spcPct val="140000"/>
              </a:lnSpc>
              <a:buNone/>
              <a:defRPr sz="1400">
                <a:solidFill>
                  <a:srgbClr val="578196"/>
                </a:solidFill>
              </a:defRPr>
            </a:lvl2pPr>
            <a:lvl3pPr marL="914400" indent="0">
              <a:lnSpc>
                <a:spcPct val="140000"/>
              </a:lnSpc>
              <a:buNone/>
              <a:defRPr sz="1200">
                <a:solidFill>
                  <a:srgbClr val="578196"/>
                </a:solidFill>
              </a:defRPr>
            </a:lvl3pPr>
            <a:lvl4pPr marL="1371600" indent="0">
              <a:lnSpc>
                <a:spcPct val="140000"/>
              </a:lnSpc>
              <a:buNone/>
              <a:defRPr sz="1100">
                <a:solidFill>
                  <a:srgbClr val="578196"/>
                </a:solidFill>
              </a:defRPr>
            </a:lvl4pPr>
            <a:lvl5pPr>
              <a:defRPr sz="1800"/>
            </a:lvl5pPr>
            <a:lvl6pPr>
              <a:defRPr sz="1800"/>
            </a:lvl6pPr>
            <a:lvl7pPr>
              <a:defRPr sz="1800"/>
            </a:lvl7pPr>
            <a:lvl8pPr>
              <a:defRPr sz="1800"/>
            </a:lvl8pPr>
            <a:lvl9pPr>
              <a:defRPr sz="18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7" name="Text Placeholder 16"/>
          <p:cNvSpPr>
            <a:spLocks noGrp="1"/>
          </p:cNvSpPr>
          <p:nvPr>
            <p:ph type="body" sz="quarter" idx="13" hasCustomPrompt="1"/>
          </p:nvPr>
        </p:nvSpPr>
        <p:spPr>
          <a:xfrm>
            <a:off x="454025" y="988050"/>
            <a:ext cx="8229600" cy="1006319"/>
          </a:xfrm>
        </p:spPr>
        <p:txBody>
          <a:bodyPr anchor="b"/>
          <a:lstStyle>
            <a:lvl1pPr marL="0" indent="0">
              <a:buNone/>
              <a:defRPr sz="3600" b="1">
                <a:solidFill>
                  <a:srgbClr val="2573BA"/>
                </a:solidFill>
              </a:defRPr>
            </a:lvl1pPr>
          </a:lstStyle>
          <a:p>
            <a:pPr lvl="0"/>
            <a:r>
              <a:rPr lang="en-US" dirty="0" smtClean="0"/>
              <a:t>Click to edit title</a:t>
            </a:r>
            <a:endParaRPr lang="en-US" dirty="0"/>
          </a:p>
        </p:txBody>
      </p:sp>
    </p:spTree>
    <p:extLst>
      <p:ext uri="{BB962C8B-B14F-4D97-AF65-F5344CB8AC3E}">
        <p14:creationId xmlns:p14="http://schemas.microsoft.com/office/powerpoint/2010/main" val="1027560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2-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54463"/>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2015501"/>
            <a:ext cx="4040188"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4" name="Content Placeholder 3"/>
          <p:cNvSpPr>
            <a:spLocks noGrp="1"/>
          </p:cNvSpPr>
          <p:nvPr>
            <p:ph sz="half" idx="2" hasCustomPrompt="1"/>
          </p:nvPr>
        </p:nvSpPr>
        <p:spPr>
          <a:xfrm>
            <a:off x="457199" y="2649928"/>
            <a:ext cx="4040188" cy="3229985"/>
          </a:xfrm>
        </p:spPr>
        <p:txBody>
          <a:bodyPr>
            <a:noAutofit/>
          </a:bodyPr>
          <a:lstStyle>
            <a:lvl1pPr marL="0" indent="0">
              <a:lnSpc>
                <a:spcPct val="140000"/>
              </a:lnSpc>
              <a:buNone/>
              <a:defRPr lang="en-US" sz="1200" b="0" i="0" u="none" strike="noStrike" smtClean="0">
                <a:solidFill>
                  <a:srgbClr val="7C878E"/>
                </a:solidFill>
                <a:latin typeface="Aria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4645031" y="2015501"/>
            <a:ext cx="404177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6" name="Content Placeholder 5"/>
          <p:cNvSpPr>
            <a:spLocks noGrp="1"/>
          </p:cNvSpPr>
          <p:nvPr>
            <p:ph sz="quarter" idx="4" hasCustomPrompt="1"/>
          </p:nvPr>
        </p:nvSpPr>
        <p:spPr>
          <a:xfrm>
            <a:off x="4645030" y="2649928"/>
            <a:ext cx="4041775" cy="3229985"/>
          </a:xfrm>
        </p:spPr>
        <p:txBody>
          <a:bodyPr>
            <a:noAutofit/>
          </a:bodyPr>
          <a:lstStyle>
            <a:lvl1pPr marL="0" indent="0">
              <a:lnSpc>
                <a:spcPct val="140000"/>
              </a:lnSpc>
              <a:buNone/>
              <a:defRPr sz="1200">
                <a:solidFill>
                  <a:srgbClr val="7C878E"/>
                </a:solidFil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Tree>
    <p:extLst>
      <p:ext uri="{BB962C8B-B14F-4D97-AF65-F5344CB8AC3E}">
        <p14:creationId xmlns:p14="http://schemas.microsoft.com/office/powerpoint/2010/main" val="3311565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3-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54463"/>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2015501"/>
            <a:ext cx="2742340"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4" name="Content Placeholder 3"/>
          <p:cNvSpPr>
            <a:spLocks noGrp="1"/>
          </p:cNvSpPr>
          <p:nvPr>
            <p:ph sz="half" idx="2" hasCustomPrompt="1"/>
          </p:nvPr>
        </p:nvSpPr>
        <p:spPr>
          <a:xfrm>
            <a:off x="457199" y="2655640"/>
            <a:ext cx="2742341" cy="3224269"/>
          </a:xfrm>
        </p:spPr>
        <p:txBody>
          <a:bodyPr>
            <a:noAutofit/>
          </a:bodyPr>
          <a:lstStyle>
            <a:lvl1pPr marL="0" indent="0">
              <a:lnSpc>
                <a:spcPct val="140000"/>
              </a:lnSpc>
              <a:buNone/>
              <a:defRPr lang="en-US" sz="1200" b="0" i="0" u="none" strike="noStrike" smtClean="0">
                <a:solidFill>
                  <a:srgbClr val="7C878E"/>
                </a:solidFill>
                <a:latin typeface="Aria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3199544" y="2015501"/>
            <a:ext cx="273728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6" name="Content Placeholder 5"/>
          <p:cNvSpPr>
            <a:spLocks noGrp="1"/>
          </p:cNvSpPr>
          <p:nvPr>
            <p:ph sz="quarter" idx="4" hasCustomPrompt="1"/>
          </p:nvPr>
        </p:nvSpPr>
        <p:spPr>
          <a:xfrm>
            <a:off x="3199543" y="2655640"/>
            <a:ext cx="2737285" cy="3224269"/>
          </a:xfrm>
        </p:spPr>
        <p:txBody>
          <a:bodyPr>
            <a:noAutofit/>
          </a:bodyPr>
          <a:lstStyle>
            <a:lvl1pPr marL="0" indent="0">
              <a:lnSpc>
                <a:spcPct val="140000"/>
              </a:lnSpc>
              <a:buNone/>
              <a:defRPr sz="1200">
                <a:solidFill>
                  <a:srgbClr val="7C878E"/>
                </a:solidFil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8" name="Content Placeholder 7"/>
          <p:cNvSpPr>
            <a:spLocks noGrp="1"/>
          </p:cNvSpPr>
          <p:nvPr>
            <p:ph sz="quarter" idx="13" hasCustomPrompt="1"/>
          </p:nvPr>
        </p:nvSpPr>
        <p:spPr>
          <a:xfrm>
            <a:off x="5937250" y="2655643"/>
            <a:ext cx="2749550" cy="3223684"/>
          </a:xfrm>
        </p:spPr>
        <p:txBody>
          <a:bodyPr/>
          <a:lstStyle>
            <a:lvl1pPr marL="0" indent="0">
              <a:lnSpc>
                <a:spcPct val="140000"/>
              </a:lnSpc>
              <a:buFontTx/>
              <a:buNone/>
              <a:tabLst/>
              <a:defRPr sz="1200"/>
            </a:lvl1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2" name="Text Placeholder 11"/>
          <p:cNvSpPr>
            <a:spLocks noGrp="1"/>
          </p:cNvSpPr>
          <p:nvPr>
            <p:ph type="body" sz="quarter" idx="14" hasCustomPrompt="1"/>
          </p:nvPr>
        </p:nvSpPr>
        <p:spPr>
          <a:xfrm>
            <a:off x="5937250" y="2016407"/>
            <a:ext cx="2749550" cy="632884"/>
          </a:xfrm>
        </p:spPr>
        <p:txBody>
          <a:bodyPr anchor="b"/>
          <a:lstStyle>
            <a:lvl1pPr marL="0" indent="0">
              <a:buNone/>
              <a:defRPr b="1">
                <a:solidFill>
                  <a:srgbClr val="2573BA"/>
                </a:solidFill>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4252861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title, Content, Half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3" y="859375"/>
            <a:ext cx="8507042" cy="1143000"/>
          </a:xfrm>
        </p:spPr>
        <p:txBody>
          <a:bodyPr anchor="b">
            <a:normAutofit/>
          </a:bodyPr>
          <a:lstStyle>
            <a:lvl1pPr algn="l">
              <a:defRPr sz="3600" b="1" baseline="0">
                <a:solidFill>
                  <a:srgbClr val="2573BA"/>
                </a:solidFill>
              </a:defRPr>
            </a:lvl1pPr>
          </a:lstStyle>
          <a:p>
            <a:r>
              <a:rPr lang="es-ES_tradnl" dirty="0" err="1" smtClean="0"/>
              <a:t>Chapter</a:t>
            </a:r>
            <a:r>
              <a:rPr lang="es-ES_tradnl" dirty="0" smtClean="0"/>
              <a:t> </a:t>
            </a:r>
            <a:r>
              <a:rPr lang="es-ES_tradnl" dirty="0" err="1" smtClean="0"/>
              <a:t>title</a:t>
            </a:r>
            <a:endParaRPr lang="en-US" dirty="0"/>
          </a:p>
        </p:txBody>
      </p:sp>
      <p:sp>
        <p:nvSpPr>
          <p:cNvPr id="5" name="Text Placeholder 4"/>
          <p:cNvSpPr>
            <a:spLocks noGrp="1"/>
          </p:cNvSpPr>
          <p:nvPr>
            <p:ph type="body" sz="quarter" idx="3" hasCustomPrompt="1"/>
          </p:nvPr>
        </p:nvSpPr>
        <p:spPr>
          <a:xfrm>
            <a:off x="475035" y="2020413"/>
            <a:ext cx="3782383"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Caring</a:t>
            </a:r>
            <a:r>
              <a:rPr lang="es-ES_tradnl" dirty="0" smtClean="0"/>
              <a:t> </a:t>
            </a:r>
            <a:r>
              <a:rPr lang="es-ES_tradnl" dirty="0" err="1" smtClean="0"/>
              <a:t>deeply</a:t>
            </a:r>
            <a:r>
              <a:rPr lang="es-ES_tradnl" dirty="0" smtClean="0"/>
              <a:t>. </a:t>
            </a:r>
            <a:r>
              <a:rPr lang="es-ES_tradnl" dirty="0" err="1" smtClean="0"/>
              <a:t>Changing</a:t>
            </a:r>
            <a:r>
              <a:rPr lang="es-ES_tradnl" dirty="0" smtClean="0"/>
              <a:t> </a:t>
            </a:r>
            <a:r>
              <a:rPr lang="es-ES_tradnl" dirty="0" err="1" smtClean="0"/>
              <a:t>lives</a:t>
            </a:r>
            <a:r>
              <a:rPr lang="es-ES_tradnl" dirty="0" smtClean="0"/>
              <a:t>.</a:t>
            </a:r>
          </a:p>
        </p:txBody>
      </p:sp>
      <p:sp>
        <p:nvSpPr>
          <p:cNvPr id="6" name="Content Placeholder 5"/>
          <p:cNvSpPr>
            <a:spLocks noGrp="1"/>
          </p:cNvSpPr>
          <p:nvPr>
            <p:ph sz="quarter" idx="4" hasCustomPrompt="1"/>
          </p:nvPr>
        </p:nvSpPr>
        <p:spPr>
          <a:xfrm>
            <a:off x="475031" y="2654840"/>
            <a:ext cx="3773488" cy="3229985"/>
          </a:xfrm>
        </p:spPr>
        <p:txBody>
          <a:bodyPr>
            <a:noAutofit/>
          </a:bodyPr>
          <a:lstStyle>
            <a:lvl1pPr marL="0" indent="0" algn="l">
              <a:lnSpc>
                <a:spcPct val="140000"/>
              </a:lnSpc>
              <a:spcAft>
                <a:spcPts val="8400"/>
              </a:spcAft>
              <a:buNone/>
              <a:defRPr sz="1200">
                <a:solidFill>
                  <a:srgbClr val="7C878E"/>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8" name="SmartArt Placeholder 6"/>
          <p:cNvSpPr>
            <a:spLocks noGrp="1"/>
          </p:cNvSpPr>
          <p:nvPr>
            <p:ph type="dgm" sz="quarter" idx="14"/>
          </p:nvPr>
        </p:nvSpPr>
        <p:spPr>
          <a:xfrm>
            <a:off x="4257675" y="2002523"/>
            <a:ext cx="4724400" cy="3881967"/>
          </a:xfrm>
        </p:spPr>
        <p:txBody>
          <a:bodyPr/>
          <a:lstStyle/>
          <a:p>
            <a:endParaRPr lang="en-US"/>
          </a:p>
        </p:txBody>
      </p:sp>
    </p:spTree>
    <p:extLst>
      <p:ext uri="{BB962C8B-B14F-4D97-AF65-F5344CB8AC3E}">
        <p14:creationId xmlns:p14="http://schemas.microsoft.com/office/powerpoint/2010/main" val="1361598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Content, Half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632576"/>
            <a:ext cx="3782644" cy="1795461"/>
          </a:xfrm>
        </p:spPr>
        <p:txBody>
          <a:bodyPr anchor="b">
            <a:normAutofit/>
          </a:bodyPr>
          <a:lstStyle>
            <a:lvl1pPr algn="l">
              <a:lnSpc>
                <a:spcPts val="3420"/>
              </a:lnSpc>
              <a:defRPr sz="3600" b="1" baseline="0">
                <a:solidFill>
                  <a:srgbClr val="2573BA"/>
                </a:solidFill>
              </a:defRPr>
            </a:lvl1pPr>
          </a:lstStyle>
          <a:p>
            <a:r>
              <a:rPr lang="es-ES_tradnl" dirty="0" err="1" smtClean="0"/>
              <a:t>Chapter</a:t>
            </a:r>
            <a:r>
              <a:rPr lang="es-ES_tradnl" dirty="0" smtClean="0"/>
              <a:t> </a:t>
            </a:r>
            <a:r>
              <a:rPr lang="es-ES_tradnl" dirty="0" err="1" smtClean="0"/>
              <a:t>title</a:t>
            </a:r>
            <a:r>
              <a:rPr lang="es-ES_tradnl" dirty="0" smtClean="0"/>
              <a:t/>
            </a:r>
            <a:br>
              <a:rPr lang="es-ES_tradnl" dirty="0" smtClean="0"/>
            </a:br>
            <a:r>
              <a:rPr lang="es-ES_tradnl" dirty="0" err="1" smtClean="0"/>
              <a:t>goes</a:t>
            </a:r>
            <a:r>
              <a:rPr lang="es-ES_tradnl" dirty="0" smtClean="0"/>
              <a:t> </a:t>
            </a:r>
            <a:r>
              <a:rPr lang="es-ES_tradnl" dirty="0" err="1" smtClean="0"/>
              <a:t>here</a:t>
            </a:r>
            <a:endParaRPr lang="en-US" dirty="0"/>
          </a:p>
        </p:txBody>
      </p:sp>
      <p:sp>
        <p:nvSpPr>
          <p:cNvPr id="6" name="Content Placeholder 5"/>
          <p:cNvSpPr>
            <a:spLocks noGrp="1"/>
          </p:cNvSpPr>
          <p:nvPr>
            <p:ph sz="quarter" idx="4" hasCustomPrompt="1"/>
          </p:nvPr>
        </p:nvSpPr>
        <p:spPr>
          <a:xfrm>
            <a:off x="475031" y="2428040"/>
            <a:ext cx="3773488" cy="3229985"/>
          </a:xfrm>
        </p:spPr>
        <p:txBody>
          <a:bodyPr>
            <a:noAutofit/>
          </a:bodyPr>
          <a:lstStyle>
            <a:lvl1pPr marL="0" indent="0" algn="l">
              <a:lnSpc>
                <a:spcPct val="140000"/>
              </a:lnSpc>
              <a:spcAft>
                <a:spcPts val="8400"/>
              </a:spcAft>
              <a:buNone/>
              <a:defRPr sz="1200">
                <a:solidFill>
                  <a:srgbClr val="7C878E"/>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7" name="Chart Placeholder 6"/>
          <p:cNvSpPr>
            <a:spLocks noGrp="1"/>
          </p:cNvSpPr>
          <p:nvPr>
            <p:ph type="chart" sz="quarter" idx="10"/>
          </p:nvPr>
        </p:nvSpPr>
        <p:spPr>
          <a:xfrm>
            <a:off x="4503740" y="1519595"/>
            <a:ext cx="4490985" cy="4138429"/>
          </a:xfrm>
        </p:spPr>
        <p:txBody>
          <a:bodyPr/>
          <a:lstStyle/>
          <a:p>
            <a:endParaRPr lang="en-US"/>
          </a:p>
        </p:txBody>
      </p:sp>
    </p:spTree>
    <p:extLst>
      <p:ext uri="{BB962C8B-B14F-4D97-AF65-F5344CB8AC3E}">
        <p14:creationId xmlns:p14="http://schemas.microsoft.com/office/powerpoint/2010/main" val="2799009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Content, Half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632576"/>
            <a:ext cx="3782644" cy="1795461"/>
          </a:xfrm>
        </p:spPr>
        <p:txBody>
          <a:bodyPr anchor="b">
            <a:normAutofit/>
          </a:bodyPr>
          <a:lstStyle>
            <a:lvl1pPr algn="l">
              <a:lnSpc>
                <a:spcPts val="3420"/>
              </a:lnSpc>
              <a:defRPr sz="3600" b="1" baseline="0">
                <a:solidFill>
                  <a:srgbClr val="2573BA"/>
                </a:solidFill>
              </a:defRPr>
            </a:lvl1pPr>
          </a:lstStyle>
          <a:p>
            <a:r>
              <a:rPr lang="es-ES_tradnl" dirty="0" err="1" smtClean="0"/>
              <a:t>Chapter</a:t>
            </a:r>
            <a:r>
              <a:rPr lang="es-ES_tradnl" dirty="0" smtClean="0"/>
              <a:t> </a:t>
            </a:r>
            <a:r>
              <a:rPr lang="es-ES_tradnl" dirty="0" err="1" smtClean="0"/>
              <a:t>title</a:t>
            </a:r>
            <a:r>
              <a:rPr lang="es-ES_tradnl" dirty="0" smtClean="0"/>
              <a:t/>
            </a:r>
            <a:br>
              <a:rPr lang="es-ES_tradnl" dirty="0" smtClean="0"/>
            </a:br>
            <a:r>
              <a:rPr lang="es-ES_tradnl" dirty="0" err="1" smtClean="0"/>
              <a:t>goes</a:t>
            </a:r>
            <a:r>
              <a:rPr lang="es-ES_tradnl" dirty="0" smtClean="0"/>
              <a:t> </a:t>
            </a:r>
            <a:r>
              <a:rPr lang="es-ES_tradnl" dirty="0" err="1" smtClean="0"/>
              <a:t>here</a:t>
            </a:r>
            <a:endParaRPr lang="en-US" dirty="0"/>
          </a:p>
        </p:txBody>
      </p:sp>
      <p:sp>
        <p:nvSpPr>
          <p:cNvPr id="6" name="Content Placeholder 5"/>
          <p:cNvSpPr>
            <a:spLocks noGrp="1"/>
          </p:cNvSpPr>
          <p:nvPr>
            <p:ph sz="quarter" idx="4" hasCustomPrompt="1"/>
          </p:nvPr>
        </p:nvSpPr>
        <p:spPr>
          <a:xfrm>
            <a:off x="475031" y="2428040"/>
            <a:ext cx="3773488" cy="3229985"/>
          </a:xfrm>
        </p:spPr>
        <p:txBody>
          <a:bodyPr>
            <a:noAutofit/>
          </a:bodyPr>
          <a:lstStyle>
            <a:lvl1pPr marL="0" indent="0" algn="l">
              <a:lnSpc>
                <a:spcPct val="140000"/>
              </a:lnSpc>
              <a:spcAft>
                <a:spcPts val="8400"/>
              </a:spcAft>
              <a:buNone/>
              <a:defRPr sz="1200">
                <a:solidFill>
                  <a:srgbClr val="7C878E"/>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0" name="SmartArt Placeholder 8"/>
          <p:cNvSpPr>
            <a:spLocks noGrp="1"/>
          </p:cNvSpPr>
          <p:nvPr>
            <p:ph type="dgm" sz="quarter" idx="12"/>
          </p:nvPr>
        </p:nvSpPr>
        <p:spPr>
          <a:xfrm>
            <a:off x="4503740" y="1496914"/>
            <a:ext cx="4329115" cy="4161111"/>
          </a:xfrm>
        </p:spPr>
        <p:txBody>
          <a:bodyPr/>
          <a:lstStyle/>
          <a:p>
            <a:endParaRPr lang="en-US"/>
          </a:p>
        </p:txBody>
      </p:sp>
    </p:spTree>
    <p:extLst>
      <p:ext uri="{BB962C8B-B14F-4D97-AF65-F5344CB8AC3E}">
        <p14:creationId xmlns:p14="http://schemas.microsoft.com/office/powerpoint/2010/main" val="2745635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itle, 2-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6735"/>
            <a:ext cx="8229600" cy="1143000"/>
          </a:xfrm>
        </p:spPr>
        <p:txBody>
          <a:bodyPr anchor="b">
            <a:normAutofit/>
          </a:bodyPr>
          <a:lstStyle>
            <a:lvl1pPr algn="l">
              <a:defRPr sz="3600" b="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1883792"/>
            <a:ext cx="4040188"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
        <p:nvSpPr>
          <p:cNvPr id="4" name="Content Placeholder 3"/>
          <p:cNvSpPr>
            <a:spLocks noGrp="1"/>
          </p:cNvSpPr>
          <p:nvPr>
            <p:ph sz="half" idx="2" hasCustomPrompt="1"/>
          </p:nvPr>
        </p:nvSpPr>
        <p:spPr>
          <a:xfrm>
            <a:off x="457199" y="2518219"/>
            <a:ext cx="4040188" cy="3229985"/>
          </a:xfrm>
        </p:spPr>
        <p:txBody>
          <a:bodyPr>
            <a:noAutofit/>
          </a:bodyPr>
          <a:lstStyle>
            <a:lvl1pPr marL="0" indent="0">
              <a:lnSpc>
                <a:spcPct val="140000"/>
              </a:lnSpc>
              <a:buNone/>
              <a:defRPr lang="en-US" sz="1200" b="0" i="0" u="none" strike="noStrike" smtClean="0">
                <a:solidFill>
                  <a:srgbClr val="000000"/>
                </a:solidFill>
                <a:latin typeface="Aria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4645033" y="1883792"/>
            <a:ext cx="404177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
        <p:nvSpPr>
          <p:cNvPr id="6" name="Content Placeholder 5"/>
          <p:cNvSpPr>
            <a:spLocks noGrp="1"/>
          </p:cNvSpPr>
          <p:nvPr>
            <p:ph sz="quarter" idx="4" hasCustomPrompt="1"/>
          </p:nvPr>
        </p:nvSpPr>
        <p:spPr>
          <a:xfrm>
            <a:off x="4645033" y="2518219"/>
            <a:ext cx="4041775" cy="3229985"/>
          </a:xfrm>
        </p:spPr>
        <p:txBody>
          <a:bodyPr>
            <a:noAutofit/>
          </a:bodyPr>
          <a:lstStyle>
            <a:lvl1pPr marL="0" indent="0">
              <a:lnSpc>
                <a:spcPct val="140000"/>
              </a:lnSpc>
              <a:buNone/>
              <a:defRPr sz="1200">
                <a:solidFill>
                  <a:srgbClr val="000000"/>
                </a:solidFil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Tree>
    <p:extLst>
      <p:ext uri="{BB962C8B-B14F-4D97-AF65-F5344CB8AC3E}">
        <p14:creationId xmlns:p14="http://schemas.microsoft.com/office/powerpoint/2010/main" val="29058222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Full screen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4" name="SmartArt Placeholder 3"/>
          <p:cNvSpPr>
            <a:spLocks noGrp="1"/>
          </p:cNvSpPr>
          <p:nvPr>
            <p:ph type="dgm" sz="quarter" idx="13"/>
          </p:nvPr>
        </p:nvSpPr>
        <p:spPr>
          <a:xfrm>
            <a:off x="454030" y="1621065"/>
            <a:ext cx="8232775" cy="4366575"/>
          </a:xfrm>
        </p:spPr>
        <p:txBody>
          <a:bodyPr/>
          <a:lstStyle/>
          <a:p>
            <a:endParaRPr lang="en-US"/>
          </a:p>
        </p:txBody>
      </p:sp>
    </p:spTree>
    <p:extLst>
      <p:ext uri="{BB962C8B-B14F-4D97-AF65-F5344CB8AC3E}">
        <p14:creationId xmlns:p14="http://schemas.microsoft.com/office/powerpoint/2010/main" val="2522737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Full scree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6" name="Chart Placeholder 4"/>
          <p:cNvSpPr>
            <a:spLocks noGrp="1"/>
          </p:cNvSpPr>
          <p:nvPr>
            <p:ph type="chart" sz="quarter" idx="14"/>
          </p:nvPr>
        </p:nvSpPr>
        <p:spPr>
          <a:xfrm>
            <a:off x="454025" y="1621370"/>
            <a:ext cx="8229600" cy="4388951"/>
          </a:xfrm>
        </p:spPr>
        <p:txBody>
          <a:bodyPr/>
          <a:lstStyle/>
          <a:p>
            <a:endParaRPr lang="en-US"/>
          </a:p>
        </p:txBody>
      </p:sp>
    </p:spTree>
    <p:extLst>
      <p:ext uri="{BB962C8B-B14F-4D97-AF65-F5344CB8AC3E}">
        <p14:creationId xmlns:p14="http://schemas.microsoft.com/office/powerpoint/2010/main" val="1141201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2-Column Title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3600" b="1">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 name="Chart Placeholder 6"/>
          <p:cNvSpPr>
            <a:spLocks noGrp="1"/>
          </p:cNvSpPr>
          <p:nvPr>
            <p:ph type="chart" sz="quarter" idx="10"/>
          </p:nvPr>
        </p:nvSpPr>
        <p:spPr>
          <a:xfrm>
            <a:off x="4729577" y="2360098"/>
            <a:ext cx="3979338" cy="3511423"/>
          </a:xfrm>
        </p:spPr>
        <p:txBody>
          <a:bodyPr/>
          <a:lstStyle/>
          <a:p>
            <a:endParaRPr lang="en-US"/>
          </a:p>
        </p:txBody>
      </p:sp>
      <p:sp>
        <p:nvSpPr>
          <p:cNvPr id="8" name="Chart Placeholder 6"/>
          <p:cNvSpPr>
            <a:spLocks noGrp="1"/>
          </p:cNvSpPr>
          <p:nvPr>
            <p:ph type="chart" sz="quarter" idx="11"/>
          </p:nvPr>
        </p:nvSpPr>
        <p:spPr>
          <a:xfrm>
            <a:off x="463550" y="2360098"/>
            <a:ext cx="4040188" cy="3511423"/>
          </a:xfrm>
        </p:spPr>
        <p:txBody>
          <a:bodyPr/>
          <a:lstStyle/>
          <a:p>
            <a:endParaRPr lang="en-US"/>
          </a:p>
        </p:txBody>
      </p:sp>
      <p:sp>
        <p:nvSpPr>
          <p:cNvPr id="6" name="Text Placeholder 2"/>
          <p:cNvSpPr>
            <a:spLocks noGrp="1"/>
          </p:cNvSpPr>
          <p:nvPr>
            <p:ph type="body" idx="1" hasCustomPrompt="1"/>
          </p:nvPr>
        </p:nvSpPr>
        <p:spPr>
          <a:xfrm>
            <a:off x="463550" y="1561570"/>
            <a:ext cx="4040188"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
        <p:nvSpPr>
          <p:cNvPr id="7" name="Text Placeholder 4"/>
          <p:cNvSpPr>
            <a:spLocks noGrp="1"/>
          </p:cNvSpPr>
          <p:nvPr>
            <p:ph type="body" sz="quarter" idx="3" hasCustomPrompt="1"/>
          </p:nvPr>
        </p:nvSpPr>
        <p:spPr>
          <a:xfrm>
            <a:off x="4729578" y="1561570"/>
            <a:ext cx="404177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subhead</a:t>
            </a:r>
            <a:endParaRPr lang="es-ES_tradnl" dirty="0" smtClean="0"/>
          </a:p>
        </p:txBody>
      </p:sp>
    </p:spTree>
    <p:extLst>
      <p:ext uri="{BB962C8B-B14F-4D97-AF65-F5344CB8AC3E}">
        <p14:creationId xmlns:p14="http://schemas.microsoft.com/office/powerpoint/2010/main" val="2515964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22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3156" y="2293804"/>
            <a:ext cx="7335044" cy="1470025"/>
          </a:xfrm>
        </p:spPr>
        <p:txBody>
          <a:bodyPr anchor="b">
            <a:normAutofit/>
          </a:bodyPr>
          <a:lstStyle>
            <a:lvl1pPr>
              <a:defRPr sz="3600" b="1">
                <a:solidFill>
                  <a:srgbClr val="2573BA"/>
                </a:solidFill>
                <a:latin typeface="Arial"/>
                <a:cs typeface="Arial"/>
              </a:defRPr>
            </a:lvl1pPr>
          </a:lstStyle>
          <a:p>
            <a:r>
              <a:rPr lang="es-ES_tradnl" dirty="0" err="1" smtClean="0"/>
              <a:t>End</a:t>
            </a:r>
            <a:r>
              <a:rPr lang="es-ES_tradnl" dirty="0" smtClean="0"/>
              <a:t> </a:t>
            </a:r>
            <a:r>
              <a:rPr lang="es-ES_tradnl" dirty="0" err="1" smtClean="0"/>
              <a:t>slide</a:t>
            </a:r>
            <a:endParaRPr lang="en-US" dirty="0"/>
          </a:p>
        </p:txBody>
      </p:sp>
      <p:sp>
        <p:nvSpPr>
          <p:cNvPr id="6" name="Rectangle 5"/>
          <p:cNvSpPr/>
          <p:nvPr userDrawn="1"/>
        </p:nvSpPr>
        <p:spPr>
          <a:xfrm>
            <a:off x="199044" y="6090384"/>
            <a:ext cx="8871505" cy="767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2"/>
            <a:ext cx="2436818" cy="809751"/>
          </a:xfrm>
          <a:prstGeom prst="rect">
            <a:avLst/>
          </a:prstGeom>
        </p:spPr>
      </p:pic>
      <p:sp>
        <p:nvSpPr>
          <p:cNvPr id="5" name="TextBox 4"/>
          <p:cNvSpPr txBox="1"/>
          <p:nvPr userDrawn="1"/>
        </p:nvSpPr>
        <p:spPr>
          <a:xfrm>
            <a:off x="8231304" y="6401989"/>
            <a:ext cx="864339" cy="215444"/>
          </a:xfrm>
          <a:prstGeom prst="rect">
            <a:avLst/>
          </a:prstGeom>
          <a:noFill/>
        </p:spPr>
        <p:txBody>
          <a:bodyPr wrap="none" rtlCol="0">
            <a:spAutoFit/>
          </a:bodyPr>
          <a:lstStyle/>
          <a:p>
            <a:pPr defTabSz="914400"/>
            <a:r>
              <a:rPr lang="en-US" sz="800" dirty="0" smtClean="0">
                <a:solidFill>
                  <a:srgbClr val="000000"/>
                </a:solidFill>
              </a:rPr>
              <a:t>HG-CAN-0235</a:t>
            </a:r>
            <a:endParaRPr lang="en-US" sz="800" dirty="0">
              <a:solidFill>
                <a:srgbClr val="000000"/>
              </a:solidFill>
            </a:endParaRPr>
          </a:p>
        </p:txBody>
      </p:sp>
    </p:spTree>
    <p:extLst>
      <p:ext uri="{BB962C8B-B14F-4D97-AF65-F5344CB8AC3E}">
        <p14:creationId xmlns:p14="http://schemas.microsoft.com/office/powerpoint/2010/main" val="265150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3"/>
          <p:cNvPicPr>
            <a:picLocks noChangeAspect="1" noChangeArrowheads="1"/>
          </p:cNvPicPr>
          <p:nvPr userDrawn="1"/>
        </p:nvPicPr>
        <p:blipFill>
          <a:blip r:embed="rId2" cstate="print"/>
          <a:srcRect r="4820"/>
          <a:stretch>
            <a:fillRect/>
          </a:stretch>
        </p:blipFill>
        <p:spPr bwMode="auto">
          <a:xfrm>
            <a:off x="-12994" y="3"/>
            <a:ext cx="2843808" cy="1783273"/>
          </a:xfrm>
          <a:prstGeom prst="rect">
            <a:avLst/>
          </a:prstGeom>
          <a:noFill/>
          <a:ln w="9525">
            <a:noFill/>
            <a:miter lim="800000"/>
            <a:headEnd/>
            <a:tailEnd/>
          </a:ln>
        </p:spPr>
      </p:pic>
    </p:spTree>
    <p:extLst>
      <p:ext uri="{BB962C8B-B14F-4D97-AF65-F5344CB8AC3E}">
        <p14:creationId xmlns:p14="http://schemas.microsoft.com/office/powerpoint/2010/main" val="261092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9336" y="274639"/>
            <a:ext cx="7227463" cy="1143000"/>
          </a:xfrm>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3"/>
          <p:cNvPicPr>
            <a:picLocks noChangeAspect="1" noChangeArrowheads="1"/>
          </p:cNvPicPr>
          <p:nvPr userDrawn="1"/>
        </p:nvPicPr>
        <p:blipFill>
          <a:blip r:embed="rId2" cstate="print"/>
          <a:srcRect r="4820"/>
          <a:stretch>
            <a:fillRect/>
          </a:stretch>
        </p:blipFill>
        <p:spPr bwMode="auto">
          <a:xfrm>
            <a:off x="0" y="0"/>
            <a:ext cx="1459337" cy="915111"/>
          </a:xfrm>
          <a:prstGeom prst="rect">
            <a:avLst/>
          </a:prstGeom>
          <a:noFill/>
          <a:ln w="9525">
            <a:noFill/>
            <a:miter lim="800000"/>
            <a:headEnd/>
            <a:tailEnd/>
          </a:ln>
        </p:spPr>
      </p:pic>
    </p:spTree>
    <p:extLst>
      <p:ext uri="{BB962C8B-B14F-4D97-AF65-F5344CB8AC3E}">
        <p14:creationId xmlns:p14="http://schemas.microsoft.com/office/powerpoint/2010/main" val="8913922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23401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9756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498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6735"/>
            <a:ext cx="8229600" cy="1143000"/>
          </a:xfrm>
        </p:spPr>
        <p:txBody>
          <a:bodyPr anchor="b">
            <a:normAutofit/>
          </a:bodyPr>
          <a:lstStyle>
            <a:lvl1pPr algn="l">
              <a:defRPr sz="3600" b="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3" name="Text Placeholder 2"/>
          <p:cNvSpPr>
            <a:spLocks noGrp="1"/>
          </p:cNvSpPr>
          <p:nvPr>
            <p:ph type="body" idx="1" hasCustomPrompt="1"/>
          </p:nvPr>
        </p:nvSpPr>
        <p:spPr>
          <a:xfrm>
            <a:off x="457200" y="1888756"/>
            <a:ext cx="2742340"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
        <p:nvSpPr>
          <p:cNvPr id="4" name="Content Placeholder 3"/>
          <p:cNvSpPr>
            <a:spLocks noGrp="1"/>
          </p:cNvSpPr>
          <p:nvPr>
            <p:ph sz="half" idx="2" hasCustomPrompt="1"/>
          </p:nvPr>
        </p:nvSpPr>
        <p:spPr>
          <a:xfrm>
            <a:off x="457199" y="2528899"/>
            <a:ext cx="2742341" cy="3224269"/>
          </a:xfrm>
        </p:spPr>
        <p:txBody>
          <a:bodyPr>
            <a:noAutofit/>
          </a:bodyPr>
          <a:lstStyle>
            <a:lvl1pPr marL="0" indent="0">
              <a:lnSpc>
                <a:spcPct val="140000"/>
              </a:lnSpc>
              <a:buNone/>
              <a:defRPr lang="en-US" sz="1200" b="0" i="0" u="none" strike="noStrike" smtClean="0">
                <a:solidFill>
                  <a:srgbClr val="000000"/>
                </a:solidFill>
                <a:latin typeface="Aria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3199550" y="1888756"/>
            <a:ext cx="2737285"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
        <p:nvSpPr>
          <p:cNvPr id="6" name="Content Placeholder 5"/>
          <p:cNvSpPr>
            <a:spLocks noGrp="1"/>
          </p:cNvSpPr>
          <p:nvPr>
            <p:ph sz="quarter" idx="4" hasCustomPrompt="1"/>
          </p:nvPr>
        </p:nvSpPr>
        <p:spPr>
          <a:xfrm>
            <a:off x="3199549" y="2528899"/>
            <a:ext cx="2737285" cy="3224269"/>
          </a:xfrm>
        </p:spPr>
        <p:txBody>
          <a:bodyPr>
            <a:noAutofit/>
          </a:bodyPr>
          <a:lstStyle>
            <a:lvl1pPr marL="0" indent="0">
              <a:lnSpc>
                <a:spcPct val="140000"/>
              </a:lnSpc>
              <a:buNone/>
              <a:defRPr sz="1200">
                <a:solidFill>
                  <a:srgbClr val="000000"/>
                </a:solidFill>
              </a:defRPr>
            </a:lvl1pPr>
            <a:lvl2pPr marL="457200" indent="0">
              <a:buNone/>
              <a:defRPr sz="1200">
                <a:solidFill>
                  <a:srgbClr val="578196"/>
                </a:solidFill>
              </a:defRPr>
            </a:lvl2pPr>
            <a:lvl3pPr marL="914400" indent="0">
              <a:buNone/>
              <a:defRPr sz="1100">
                <a:solidFill>
                  <a:srgbClr val="578196"/>
                </a:solidFill>
              </a:defRPr>
            </a:lvl3pPr>
            <a:lvl4pPr marL="1371600" indent="0">
              <a:buNone/>
              <a:defRPr sz="1050">
                <a:solidFill>
                  <a:srgbClr val="578196"/>
                </a:solidFill>
              </a:defRPr>
            </a:lvl4pPr>
            <a:lvl5pPr marL="1828800" indent="0">
              <a:buNone/>
              <a:defRPr sz="1050">
                <a:solidFill>
                  <a:srgbClr val="578196"/>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8" name="Content Placeholder 7"/>
          <p:cNvSpPr>
            <a:spLocks noGrp="1"/>
          </p:cNvSpPr>
          <p:nvPr>
            <p:ph sz="quarter" idx="13" hasCustomPrompt="1"/>
          </p:nvPr>
        </p:nvSpPr>
        <p:spPr>
          <a:xfrm>
            <a:off x="5937250" y="2528899"/>
            <a:ext cx="2749550" cy="3223684"/>
          </a:xfrm>
        </p:spPr>
        <p:txBody>
          <a:bodyPr/>
          <a:lstStyle>
            <a:lvl1pPr marL="0" indent="0">
              <a:lnSpc>
                <a:spcPct val="140000"/>
              </a:lnSpc>
              <a:buFontTx/>
              <a:buNone/>
              <a:tabLst/>
              <a:defRPr sz="1200">
                <a:solidFill>
                  <a:srgbClr val="000000"/>
                </a:solidFill>
              </a:defRPr>
            </a:lvl1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2" name="Text Placeholder 11"/>
          <p:cNvSpPr>
            <a:spLocks noGrp="1"/>
          </p:cNvSpPr>
          <p:nvPr>
            <p:ph type="body" sz="quarter" idx="14" hasCustomPrompt="1"/>
          </p:nvPr>
        </p:nvSpPr>
        <p:spPr>
          <a:xfrm>
            <a:off x="5937250" y="1889667"/>
            <a:ext cx="2749550" cy="632884"/>
          </a:xfrm>
        </p:spPr>
        <p:txBody>
          <a:bodyPr anchor="b"/>
          <a:lstStyle>
            <a:lvl1pPr marL="0" indent="0">
              <a:buNone/>
              <a:defRPr b="1">
                <a:solidFill>
                  <a:srgbClr val="2573BA"/>
                </a:solidFill>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Tree>
    <p:extLst>
      <p:ext uri="{BB962C8B-B14F-4D97-AF65-F5344CB8AC3E}">
        <p14:creationId xmlns:p14="http://schemas.microsoft.com/office/powerpoint/2010/main" val="312254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8729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48246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36242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01372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12974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031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Content, Half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329671"/>
            <a:ext cx="7340927" cy="1143000"/>
          </a:xfrm>
        </p:spPr>
        <p:txBody>
          <a:bodyPr anchor="b">
            <a:normAutofit/>
          </a:bodyPr>
          <a:lstStyle>
            <a:lvl1pPr algn="l">
              <a:defRPr sz="3600" b="0" baseline="0">
                <a:solidFill>
                  <a:srgbClr val="2573BA"/>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 name="Text Placeholder 4"/>
          <p:cNvSpPr>
            <a:spLocks noGrp="1"/>
          </p:cNvSpPr>
          <p:nvPr>
            <p:ph type="body" sz="quarter" idx="3" hasCustomPrompt="1"/>
          </p:nvPr>
        </p:nvSpPr>
        <p:spPr>
          <a:xfrm>
            <a:off x="475034" y="1734497"/>
            <a:ext cx="3782383" cy="639763"/>
          </a:xfrm>
        </p:spPr>
        <p:txBody>
          <a:bodyPr anchor="b">
            <a:normAutofit/>
          </a:bodyPr>
          <a:lstStyle>
            <a:lvl1pPr marL="0" indent="0">
              <a:buNone/>
              <a:defRPr sz="1600" b="1">
                <a:solidFill>
                  <a:srgbClr val="2573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subtitle</a:t>
            </a:r>
            <a:endParaRPr lang="es-ES_tradnl" dirty="0" smtClean="0"/>
          </a:p>
        </p:txBody>
      </p:sp>
      <p:sp>
        <p:nvSpPr>
          <p:cNvPr id="6" name="Content Placeholder 5"/>
          <p:cNvSpPr>
            <a:spLocks noGrp="1"/>
          </p:cNvSpPr>
          <p:nvPr>
            <p:ph sz="quarter" idx="4" hasCustomPrompt="1"/>
          </p:nvPr>
        </p:nvSpPr>
        <p:spPr>
          <a:xfrm>
            <a:off x="475031" y="2368930"/>
            <a:ext cx="3773488" cy="3229985"/>
          </a:xfrm>
        </p:spPr>
        <p:txBody>
          <a:bodyPr>
            <a:noAutofit/>
          </a:bodyPr>
          <a:lstStyle>
            <a:lvl1pPr marL="0" indent="0" algn="l">
              <a:lnSpc>
                <a:spcPct val="140000"/>
              </a:lnSpc>
              <a:spcAft>
                <a:spcPts val="8400"/>
              </a:spcAft>
              <a:buNone/>
              <a:defRPr sz="1200">
                <a:solidFill>
                  <a:srgbClr val="000000"/>
                </a:solidFill>
              </a:defRPr>
            </a:lvl1pPr>
            <a:lvl2pPr>
              <a:defRPr sz="1200">
                <a:solidFill>
                  <a:srgbClr val="FFFFFF"/>
                </a:solidFill>
              </a:defRPr>
            </a:lvl2pPr>
            <a:lvl3pPr>
              <a:defRPr sz="1100">
                <a:solidFill>
                  <a:srgbClr val="FFFFFF"/>
                </a:solidFill>
              </a:defRPr>
            </a:lvl3pPr>
            <a:lvl4pPr>
              <a:defRPr sz="1050">
                <a:solidFill>
                  <a:srgbClr val="FFFFFF"/>
                </a:solidFill>
              </a:defRPr>
            </a:lvl4pPr>
            <a:lvl5pPr>
              <a:defRPr sz="1050">
                <a:solidFill>
                  <a:srgbClr val="FFFFFF"/>
                </a:solidFill>
              </a:defRPr>
            </a:lvl5pPr>
            <a:lvl6pPr>
              <a:defRPr sz="1600"/>
            </a:lvl6pPr>
            <a:lvl7pPr>
              <a:defRPr sz="1600"/>
            </a:lvl7pPr>
            <a:lvl8pPr>
              <a:defRPr sz="1600"/>
            </a:lvl8pPr>
            <a:lvl9pPr>
              <a:defRPr sz="1600"/>
            </a:lvl9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7" name="SmartArt Placeholder 8"/>
          <p:cNvSpPr>
            <a:spLocks noGrp="1"/>
          </p:cNvSpPr>
          <p:nvPr>
            <p:ph type="dgm" sz="quarter" idx="12"/>
          </p:nvPr>
        </p:nvSpPr>
        <p:spPr>
          <a:xfrm>
            <a:off x="4646624" y="1609967"/>
            <a:ext cx="4186237" cy="4458940"/>
          </a:xfrm>
        </p:spPr>
        <p:txBody>
          <a:bodyPr/>
          <a:lstStyle/>
          <a:p>
            <a:endParaRPr lang="en-US"/>
          </a:p>
        </p:txBody>
      </p:sp>
    </p:spTree>
    <p:extLst>
      <p:ext uri="{BB962C8B-B14F-4D97-AF65-F5344CB8AC3E}">
        <p14:creationId xmlns:p14="http://schemas.microsoft.com/office/powerpoint/2010/main" val="87914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4.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4.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5.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background-ppt-biogen2-04.jpg"/>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1"/>
            <a:ext cx="9144000" cy="6857143"/>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b">
            <a:norm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p:txBody>
      </p:sp>
      <p:sp>
        <p:nvSpPr>
          <p:cNvPr id="10" name="Slide Number Placeholder 11"/>
          <p:cNvSpPr txBox="1">
            <a:spLocks/>
          </p:cNvSpPr>
          <p:nvPr userDrawn="1"/>
        </p:nvSpPr>
        <p:spPr>
          <a:xfrm>
            <a:off x="8794472" y="6492724"/>
            <a:ext cx="349528" cy="365125"/>
          </a:xfrm>
          <a:prstGeom prst="rect">
            <a:avLst/>
          </a:prstGeom>
        </p:spPr>
        <p:txBody>
          <a:bodyPr anchor="b"/>
          <a:lstStyle>
            <a:defPPr>
              <a:defRPr lang="en-US"/>
            </a:defPPr>
            <a:lvl1pPr marL="0" algn="l" defTabSz="457200" rtl="0" eaLnBrk="1" latinLnBrk="0" hangingPunct="1">
              <a:defRPr sz="1000" kern="1200" baseline="3000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9808A-BD48-6247-B53F-F089CE7B6EAB}" type="slidenum">
              <a:rPr lang="en-US" smtClean="0">
                <a:solidFill>
                  <a:srgbClr val="7C878E"/>
                </a:solidFill>
              </a:rPr>
              <a:pPr/>
              <a:t>‹#›</a:t>
            </a:fld>
            <a:endParaRPr lang="en-US" dirty="0">
              <a:solidFill>
                <a:srgbClr val="7C878E"/>
              </a:solidFill>
            </a:endParaRPr>
          </a:p>
        </p:txBody>
      </p:sp>
      <p:pic>
        <p:nvPicPr>
          <p:cNvPr id="12" name="Picture 11" descr="logo-02.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316670" y="6347629"/>
            <a:ext cx="760290" cy="336857"/>
          </a:xfrm>
          <a:prstGeom prst="rect">
            <a:avLst/>
          </a:prstGeom>
        </p:spPr>
      </p:pic>
      <p:sp>
        <p:nvSpPr>
          <p:cNvPr id="4" name="Footer Placeholder 3"/>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Tree>
    <p:extLst>
      <p:ext uri="{BB962C8B-B14F-4D97-AF65-F5344CB8AC3E}">
        <p14:creationId xmlns:p14="http://schemas.microsoft.com/office/powerpoint/2010/main" val="3193009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1" r:id="rId4"/>
    <p:sldLayoutId id="2147483661" r:id="rId5"/>
    <p:sldLayoutId id="2147483652" r:id="rId6"/>
    <p:sldLayoutId id="2147483653" r:id="rId7"/>
    <p:sldLayoutId id="2147483663" r:id="rId8"/>
    <p:sldLayoutId id="2147483662" r:id="rId9"/>
    <p:sldLayoutId id="2147483664" r:id="rId10"/>
    <p:sldLayoutId id="2147483668" r:id="rId11"/>
    <p:sldLayoutId id="2147483654" r:id="rId12"/>
    <p:sldLayoutId id="2147483666" r:id="rId13"/>
    <p:sldLayoutId id="2147483665" r:id="rId14"/>
    <p:sldLayoutId id="2147483655" r:id="rId15"/>
    <p:sldLayoutId id="2147483670" r:id="rId16"/>
    <p:sldLayoutId id="2147483660" r:id="rId17"/>
    <p:sldLayoutId id="2147483671" r:id="rId18"/>
    <p:sldLayoutId id="2147483669" r:id="rId19"/>
    <p:sldLayoutId id="2147483673" r:id="rId20"/>
    <p:sldLayoutId id="2147483675" r:id="rId21"/>
    <p:sldLayoutId id="2147483676" r:id="rId22"/>
    <p:sldLayoutId id="2147483677" r:id="rId23"/>
  </p:sldLayoutIdLst>
  <p:timing>
    <p:tnLst>
      <p:par>
        <p:cTn id="1" dur="indefinite" restart="never" nodeType="tmRoot"/>
      </p:par>
    </p:tnLst>
  </p:timing>
  <p:hf hdr="0" dt="0"/>
  <p:txStyles>
    <p:titleStyle>
      <a:lvl1pPr algn="l" defTabSz="457200" rtl="0" eaLnBrk="1" latinLnBrk="0" hangingPunct="1">
        <a:spcBef>
          <a:spcPct val="0"/>
        </a:spcBef>
        <a:buNone/>
        <a:defRPr sz="3600" b="0" kern="1200">
          <a:solidFill>
            <a:srgbClr val="2573BA"/>
          </a:solidFill>
          <a:latin typeface="+mj-lt"/>
          <a:ea typeface="+mj-ea"/>
          <a:cs typeface="+mj-cs"/>
        </a:defRPr>
      </a:lvl1pPr>
    </p:titleStyle>
    <p:bodyStyle>
      <a:lvl1pPr marL="342900" indent="-342900" algn="l" defTabSz="457200" rtl="0" eaLnBrk="1" latinLnBrk="0" hangingPunct="1">
        <a:spcBef>
          <a:spcPct val="20000"/>
        </a:spcBef>
        <a:buFont typeface="Arial"/>
        <a:buChar char="•"/>
        <a:defRPr sz="14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085850" indent="-171450" algn="l" defTabSz="457200" rtl="0" eaLnBrk="1" latinLnBrk="0" hangingPunct="1">
        <a:spcBef>
          <a:spcPct val="20000"/>
        </a:spcBef>
        <a:buFont typeface="Arial"/>
        <a:buChar char="•"/>
        <a:defRPr sz="1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spcBef>
                <a:spcPts val="1200"/>
              </a:spcBef>
            </a:pPr>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spcBef>
                <a:spcPts val="600"/>
              </a:spcBef>
            </a:pPr>
            <a:r>
              <a:rPr lang="es-ES_tradnl" dirty="0" err="1" smtClean="0"/>
              <a:t>Second</a:t>
            </a:r>
            <a:r>
              <a:rPr lang="es-ES_tradnl" dirty="0" smtClean="0"/>
              <a:t> </a:t>
            </a:r>
            <a:r>
              <a:rPr lang="es-ES_tradnl" dirty="0" err="1" smtClean="0"/>
              <a:t>level</a:t>
            </a:r>
            <a:endParaRPr lang="es-ES_tradnl" dirty="0" smtClean="0"/>
          </a:p>
          <a:p>
            <a:pPr lvl="2">
              <a:spcBef>
                <a:spcPts val="300"/>
              </a:spcBef>
            </a:pPr>
            <a:r>
              <a:rPr lang="es-ES_tradnl" dirty="0" err="1" smtClean="0"/>
              <a:t>Third</a:t>
            </a:r>
            <a:r>
              <a:rPr lang="es-ES_tradnl" dirty="0" smtClean="0"/>
              <a:t> </a:t>
            </a:r>
            <a:r>
              <a:rPr lang="es-ES_tradnl" dirty="0" err="1" smtClean="0"/>
              <a:t>level</a:t>
            </a:r>
            <a:endParaRPr lang="es-ES_tradnl" dirty="0" smtClean="0"/>
          </a:p>
          <a:p>
            <a:pPr lvl="3">
              <a:spcBef>
                <a:spcPts val="300"/>
              </a:spcBef>
            </a:pPr>
            <a:r>
              <a:rPr lang="es-ES_tradnl" dirty="0" err="1" smtClean="0"/>
              <a:t>Fourth</a:t>
            </a:r>
            <a:r>
              <a:rPr lang="es-ES_tradnl" dirty="0" smtClean="0"/>
              <a:t> </a:t>
            </a:r>
            <a:r>
              <a:rPr lang="es-ES_tradnl" dirty="0" err="1" smtClean="0"/>
              <a:t>level</a:t>
            </a:r>
            <a:endParaRPr lang="es-ES_tradnl" dirty="0" smtClean="0"/>
          </a:p>
          <a:p>
            <a:pPr lvl="4">
              <a:spcBef>
                <a:spcPts val="300"/>
              </a:spcBef>
            </a:pPr>
            <a:r>
              <a:rPr lang="es-ES_tradnl" dirty="0" err="1" smtClean="0"/>
              <a:t>Fifth</a:t>
            </a:r>
            <a:r>
              <a:rPr lang="es-ES_tradnl" dirty="0" smtClean="0"/>
              <a:t> </a:t>
            </a:r>
            <a:r>
              <a:rPr lang="es-ES_tradnl" dirty="0" err="1" smtClean="0"/>
              <a:t>Level</a:t>
            </a:r>
            <a:endParaRPr lang="es-ES_tradnl" dirty="0" smtClean="0"/>
          </a:p>
        </p:txBody>
      </p:sp>
      <p:sp>
        <p:nvSpPr>
          <p:cNvPr id="8" name="Slide Number Placeholder 11"/>
          <p:cNvSpPr txBox="1">
            <a:spLocks/>
          </p:cNvSpPr>
          <p:nvPr userDrawn="1"/>
        </p:nvSpPr>
        <p:spPr>
          <a:xfrm>
            <a:off x="8794472" y="6492724"/>
            <a:ext cx="349528" cy="365125"/>
          </a:xfrm>
          <a:prstGeom prst="rect">
            <a:avLst/>
          </a:prstGeom>
        </p:spPr>
        <p:txBody>
          <a:bodyPr anchor="b"/>
          <a:lstStyle>
            <a:defPPr>
              <a:defRPr lang="en-US"/>
            </a:defPPr>
            <a:lvl1pPr marL="0" algn="l" defTabSz="457200" rtl="0" eaLnBrk="1" latinLnBrk="0" hangingPunct="1">
              <a:defRPr sz="1000" kern="1200" baseline="3000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9808A-BD48-6247-B53F-F089CE7B6EAB}" type="slidenum">
              <a:rPr lang="en-US" smtClean="0">
                <a:solidFill>
                  <a:srgbClr val="7C878E"/>
                </a:solidFill>
              </a:rPr>
              <a:pPr/>
              <a:t>‹#›</a:t>
            </a:fld>
            <a:endParaRPr lang="en-US" dirty="0">
              <a:solidFill>
                <a:srgbClr val="7C878E"/>
              </a:solidFill>
            </a:endParaRPr>
          </a:p>
        </p:txBody>
      </p:sp>
      <p:sp>
        <p:nvSpPr>
          <p:cNvPr id="12" name="Footer Placeholder 10"/>
          <p:cNvSpPr txBox="1">
            <a:spLocks/>
          </p:cNvSpPr>
          <p:nvPr userDrawn="1"/>
        </p:nvSpPr>
        <p:spPr>
          <a:xfrm>
            <a:off x="5898872" y="6494576"/>
            <a:ext cx="2895600"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err="1">
                <a:solidFill>
                  <a:srgbClr val="7C878E"/>
                </a:solidFill>
              </a:rPr>
              <a:t>Biogen</a:t>
            </a:r>
            <a:r>
              <a:rPr dirty="0">
                <a:solidFill>
                  <a:srgbClr val="7C878E"/>
                </a:solidFill>
              </a:rPr>
              <a:t> | Confidential and Proprietary</a:t>
            </a:r>
          </a:p>
        </p:txBody>
      </p:sp>
      <p:pic>
        <p:nvPicPr>
          <p:cNvPr id="9" name="Picture 8" descr="logo-02.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16670" y="6423985"/>
            <a:ext cx="760290" cy="252643"/>
          </a:xfrm>
          <a:prstGeom prst="rect">
            <a:avLst/>
          </a:prstGeom>
        </p:spPr>
      </p:pic>
      <p:sp>
        <p:nvSpPr>
          <p:cNvPr id="7" name="TextBox 6"/>
          <p:cNvSpPr txBox="1"/>
          <p:nvPr userDrawn="1"/>
        </p:nvSpPr>
        <p:spPr>
          <a:xfrm>
            <a:off x="8231312" y="6401989"/>
            <a:ext cx="864339" cy="215444"/>
          </a:xfrm>
          <a:prstGeom prst="rect">
            <a:avLst/>
          </a:prstGeom>
          <a:noFill/>
        </p:spPr>
        <p:txBody>
          <a:bodyPr wrap="none" rtlCol="0">
            <a:spAutoFit/>
          </a:bodyPr>
          <a:lstStyle/>
          <a:p>
            <a:pPr defTabSz="914400"/>
            <a:r>
              <a:rPr lang="en-US" sz="800" dirty="0" smtClean="0">
                <a:solidFill>
                  <a:srgbClr val="000000"/>
                </a:solidFill>
              </a:rPr>
              <a:t>HG-CAN-0235</a:t>
            </a:r>
            <a:endParaRPr lang="en-US" sz="800" dirty="0">
              <a:solidFill>
                <a:srgbClr val="000000"/>
              </a:solidFill>
            </a:endParaRPr>
          </a:p>
        </p:txBody>
      </p:sp>
    </p:spTree>
    <p:extLst>
      <p:ext uri="{BB962C8B-B14F-4D97-AF65-F5344CB8AC3E}">
        <p14:creationId xmlns:p14="http://schemas.microsoft.com/office/powerpoint/2010/main" val="26249518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3200" b="1" kern="1200">
          <a:solidFill>
            <a:schemeClr val="tx2"/>
          </a:solidFill>
          <a:latin typeface="+mj-lt"/>
          <a:ea typeface="+mj-ea"/>
          <a:cs typeface="+mj-cs"/>
        </a:defRPr>
      </a:lvl1pPr>
    </p:titleStyle>
    <p:bodyStyle>
      <a:lvl1pPr marL="171450" indent="-171450" algn="l" defTabSz="457200" rtl="0" eaLnBrk="1" latinLnBrk="0" hangingPunct="1">
        <a:spcBef>
          <a:spcPct val="20000"/>
        </a:spcBef>
        <a:buFont typeface="Arial"/>
        <a:buChar char="•"/>
        <a:defRPr lang="es-ES_tradnl" sz="2000" kern="1200" dirty="0" smtClean="0">
          <a:solidFill>
            <a:schemeClr val="tx1"/>
          </a:solidFill>
          <a:latin typeface="+mn-lt"/>
          <a:ea typeface="+mn-ea"/>
          <a:cs typeface="+mn-cs"/>
        </a:defRPr>
      </a:lvl1pPr>
      <a:lvl2pPr marL="461963" indent="-177800" algn="l" defTabSz="457200" rtl="0" eaLnBrk="1" latinLnBrk="0" hangingPunct="1">
        <a:spcBef>
          <a:spcPct val="20000"/>
        </a:spcBef>
        <a:buFont typeface="Arial" panose="020B0604020202020204" pitchFamily="34" charset="0"/>
        <a:buChar char="–"/>
        <a:tabLst/>
        <a:defRPr lang="es-ES_tradnl" sz="1800" kern="1200" dirty="0" smtClean="0">
          <a:solidFill>
            <a:schemeClr val="tx1"/>
          </a:solidFill>
          <a:latin typeface="+mn-lt"/>
          <a:ea typeface="+mn-ea"/>
          <a:cs typeface="+mn-cs"/>
        </a:defRPr>
      </a:lvl2pPr>
      <a:lvl3pPr marL="687388" indent="-171450" algn="l" defTabSz="457200" rtl="0" eaLnBrk="1" latinLnBrk="0" hangingPunct="1">
        <a:spcBef>
          <a:spcPct val="20000"/>
        </a:spcBef>
        <a:buFont typeface="Arial"/>
        <a:buChar char="•"/>
        <a:defRPr lang="es-ES_tradnl" sz="1600" kern="1200" dirty="0" smtClean="0">
          <a:solidFill>
            <a:schemeClr val="tx1"/>
          </a:solidFill>
          <a:latin typeface="+mn-lt"/>
          <a:ea typeface="+mn-ea"/>
          <a:cs typeface="+mn-cs"/>
        </a:defRPr>
      </a:lvl3pPr>
      <a:lvl4pPr marL="1033463" indent="-231775" algn="l" defTabSz="457200" rtl="0" eaLnBrk="1" latinLnBrk="0" hangingPunct="1">
        <a:spcBef>
          <a:spcPct val="20000"/>
        </a:spcBef>
        <a:buFont typeface="Arial"/>
        <a:buChar char="–"/>
        <a:defRPr lang="es-ES_tradnl" sz="1600" kern="1200" dirty="0" smtClean="0">
          <a:solidFill>
            <a:schemeClr val="tx1"/>
          </a:solidFill>
          <a:latin typeface="+mn-lt"/>
          <a:ea typeface="+mn-ea"/>
          <a:cs typeface="+mn-cs"/>
        </a:defRPr>
      </a:lvl4pPr>
      <a:lvl5pPr marL="1312863" indent="-173038"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spcBef>
                <a:spcPts val="1200"/>
              </a:spcBef>
            </a:pPr>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spcBef>
                <a:spcPts val="600"/>
              </a:spcBef>
            </a:pPr>
            <a:r>
              <a:rPr lang="es-ES_tradnl" dirty="0" err="1" smtClean="0"/>
              <a:t>Second</a:t>
            </a:r>
            <a:r>
              <a:rPr lang="es-ES_tradnl" dirty="0" smtClean="0"/>
              <a:t> </a:t>
            </a:r>
            <a:r>
              <a:rPr lang="es-ES_tradnl" dirty="0" err="1" smtClean="0"/>
              <a:t>level</a:t>
            </a:r>
            <a:endParaRPr lang="es-ES_tradnl" dirty="0" smtClean="0"/>
          </a:p>
          <a:p>
            <a:pPr lvl="2">
              <a:spcBef>
                <a:spcPts val="300"/>
              </a:spcBef>
            </a:pPr>
            <a:r>
              <a:rPr lang="es-ES_tradnl" dirty="0" err="1" smtClean="0"/>
              <a:t>Third</a:t>
            </a:r>
            <a:r>
              <a:rPr lang="es-ES_tradnl" dirty="0" smtClean="0"/>
              <a:t> </a:t>
            </a:r>
            <a:r>
              <a:rPr lang="es-ES_tradnl" dirty="0" err="1" smtClean="0"/>
              <a:t>level</a:t>
            </a:r>
            <a:endParaRPr lang="es-ES_tradnl" dirty="0" smtClean="0"/>
          </a:p>
          <a:p>
            <a:pPr lvl="3">
              <a:spcBef>
                <a:spcPts val="300"/>
              </a:spcBef>
            </a:pPr>
            <a:r>
              <a:rPr lang="es-ES_tradnl" dirty="0" err="1" smtClean="0"/>
              <a:t>Fourth</a:t>
            </a:r>
            <a:r>
              <a:rPr lang="es-ES_tradnl" dirty="0" smtClean="0"/>
              <a:t> </a:t>
            </a:r>
            <a:r>
              <a:rPr lang="es-ES_tradnl" dirty="0" err="1" smtClean="0"/>
              <a:t>level</a:t>
            </a:r>
            <a:endParaRPr lang="es-ES_tradnl" dirty="0" smtClean="0"/>
          </a:p>
          <a:p>
            <a:pPr lvl="4">
              <a:spcBef>
                <a:spcPts val="300"/>
              </a:spcBef>
            </a:pPr>
            <a:r>
              <a:rPr lang="es-ES_tradnl" dirty="0" err="1" smtClean="0"/>
              <a:t>Fifth</a:t>
            </a:r>
            <a:r>
              <a:rPr lang="es-ES_tradnl" dirty="0" smtClean="0"/>
              <a:t> </a:t>
            </a:r>
            <a:r>
              <a:rPr lang="es-ES_tradnl" dirty="0" err="1" smtClean="0"/>
              <a:t>Level</a:t>
            </a:r>
            <a:endParaRPr lang="es-ES_tradnl" dirty="0" smtClean="0"/>
          </a:p>
        </p:txBody>
      </p:sp>
      <p:sp>
        <p:nvSpPr>
          <p:cNvPr id="8" name="Slide Number Placeholder 11"/>
          <p:cNvSpPr txBox="1">
            <a:spLocks/>
          </p:cNvSpPr>
          <p:nvPr userDrawn="1"/>
        </p:nvSpPr>
        <p:spPr>
          <a:xfrm>
            <a:off x="8794472" y="6492724"/>
            <a:ext cx="349528" cy="365125"/>
          </a:xfrm>
          <a:prstGeom prst="rect">
            <a:avLst/>
          </a:prstGeom>
        </p:spPr>
        <p:txBody>
          <a:bodyPr anchor="b"/>
          <a:lstStyle>
            <a:defPPr>
              <a:defRPr lang="en-US"/>
            </a:defPPr>
            <a:lvl1pPr marL="0" algn="l" defTabSz="457200" rtl="0" eaLnBrk="1" latinLnBrk="0" hangingPunct="1">
              <a:defRPr sz="1000" kern="1200" baseline="3000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9808A-BD48-6247-B53F-F089CE7B6EAB}" type="slidenum">
              <a:rPr lang="en-US" smtClean="0">
                <a:solidFill>
                  <a:srgbClr val="7C878E"/>
                </a:solidFill>
              </a:rPr>
              <a:pPr/>
              <a:t>‹#›</a:t>
            </a:fld>
            <a:endParaRPr lang="en-US" dirty="0">
              <a:solidFill>
                <a:srgbClr val="7C878E"/>
              </a:solidFill>
            </a:endParaRPr>
          </a:p>
        </p:txBody>
      </p:sp>
      <p:sp>
        <p:nvSpPr>
          <p:cNvPr id="12" name="Footer Placeholder 10"/>
          <p:cNvSpPr txBox="1">
            <a:spLocks/>
          </p:cNvSpPr>
          <p:nvPr userDrawn="1"/>
        </p:nvSpPr>
        <p:spPr>
          <a:xfrm>
            <a:off x="5898872" y="6494576"/>
            <a:ext cx="2895600"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err="1">
                <a:solidFill>
                  <a:srgbClr val="7C878E"/>
                </a:solidFill>
              </a:rPr>
              <a:t>Biogen</a:t>
            </a:r>
            <a:r>
              <a:rPr dirty="0">
                <a:solidFill>
                  <a:srgbClr val="7C878E"/>
                </a:solidFill>
              </a:rPr>
              <a:t> | Confidential and Proprietary</a:t>
            </a:r>
          </a:p>
        </p:txBody>
      </p:sp>
      <p:pic>
        <p:nvPicPr>
          <p:cNvPr id="9" name="Picture 8" descr="logo-02.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16670" y="6423985"/>
            <a:ext cx="760290" cy="252643"/>
          </a:xfrm>
          <a:prstGeom prst="rect">
            <a:avLst/>
          </a:prstGeom>
        </p:spPr>
      </p:pic>
      <p:sp>
        <p:nvSpPr>
          <p:cNvPr id="7" name="TextBox 6"/>
          <p:cNvSpPr txBox="1"/>
          <p:nvPr userDrawn="1"/>
        </p:nvSpPr>
        <p:spPr>
          <a:xfrm>
            <a:off x="8231308" y="6401989"/>
            <a:ext cx="864339" cy="215444"/>
          </a:xfrm>
          <a:prstGeom prst="rect">
            <a:avLst/>
          </a:prstGeom>
          <a:noFill/>
        </p:spPr>
        <p:txBody>
          <a:bodyPr wrap="none" rtlCol="0">
            <a:spAutoFit/>
          </a:bodyPr>
          <a:lstStyle/>
          <a:p>
            <a:pPr defTabSz="914400"/>
            <a:r>
              <a:rPr lang="en-US" sz="800" dirty="0" smtClean="0">
                <a:solidFill>
                  <a:srgbClr val="000000"/>
                </a:solidFill>
              </a:rPr>
              <a:t>HG-CAN-0235</a:t>
            </a:r>
            <a:endParaRPr lang="en-US" sz="800" dirty="0">
              <a:solidFill>
                <a:srgbClr val="000000"/>
              </a:solidFill>
            </a:endParaRPr>
          </a:p>
        </p:txBody>
      </p:sp>
    </p:spTree>
    <p:extLst>
      <p:ext uri="{BB962C8B-B14F-4D97-AF65-F5344CB8AC3E}">
        <p14:creationId xmlns:p14="http://schemas.microsoft.com/office/powerpoint/2010/main" val="276294978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3200" b="1" kern="1200">
          <a:solidFill>
            <a:schemeClr val="tx2"/>
          </a:solidFill>
          <a:latin typeface="+mj-lt"/>
          <a:ea typeface="+mj-ea"/>
          <a:cs typeface="+mj-cs"/>
        </a:defRPr>
      </a:lvl1pPr>
    </p:titleStyle>
    <p:bodyStyle>
      <a:lvl1pPr marL="171450" indent="-171450" algn="l" defTabSz="457200" rtl="0" eaLnBrk="1" latinLnBrk="0" hangingPunct="1">
        <a:spcBef>
          <a:spcPct val="20000"/>
        </a:spcBef>
        <a:buFont typeface="Arial"/>
        <a:buChar char="•"/>
        <a:defRPr lang="es-ES_tradnl" sz="2000" kern="1200" dirty="0" smtClean="0">
          <a:solidFill>
            <a:schemeClr val="tx1"/>
          </a:solidFill>
          <a:latin typeface="+mn-lt"/>
          <a:ea typeface="+mn-ea"/>
          <a:cs typeface="+mn-cs"/>
        </a:defRPr>
      </a:lvl1pPr>
      <a:lvl2pPr marL="461963" indent="-177800" algn="l" defTabSz="457200" rtl="0" eaLnBrk="1" latinLnBrk="0" hangingPunct="1">
        <a:spcBef>
          <a:spcPct val="20000"/>
        </a:spcBef>
        <a:buFont typeface="Arial" panose="020B0604020202020204" pitchFamily="34" charset="0"/>
        <a:buChar char="–"/>
        <a:tabLst/>
        <a:defRPr lang="es-ES_tradnl" sz="1800" kern="1200" dirty="0" smtClean="0">
          <a:solidFill>
            <a:schemeClr val="tx1"/>
          </a:solidFill>
          <a:latin typeface="+mn-lt"/>
          <a:ea typeface="+mn-ea"/>
          <a:cs typeface="+mn-cs"/>
        </a:defRPr>
      </a:lvl2pPr>
      <a:lvl3pPr marL="687388" indent="-171450" algn="l" defTabSz="457200" rtl="0" eaLnBrk="1" latinLnBrk="0" hangingPunct="1">
        <a:spcBef>
          <a:spcPct val="20000"/>
        </a:spcBef>
        <a:buFont typeface="Arial"/>
        <a:buChar char="•"/>
        <a:defRPr lang="es-ES_tradnl" sz="1600" kern="1200" dirty="0" smtClean="0">
          <a:solidFill>
            <a:schemeClr val="tx1"/>
          </a:solidFill>
          <a:latin typeface="+mn-lt"/>
          <a:ea typeface="+mn-ea"/>
          <a:cs typeface="+mn-cs"/>
        </a:defRPr>
      </a:lvl3pPr>
      <a:lvl4pPr marL="1033463" indent="-231775" algn="l" defTabSz="457200" rtl="0" eaLnBrk="1" latinLnBrk="0" hangingPunct="1">
        <a:spcBef>
          <a:spcPct val="20000"/>
        </a:spcBef>
        <a:buFont typeface="Arial"/>
        <a:buChar char="–"/>
        <a:defRPr lang="es-ES_tradnl" sz="1600" kern="1200" dirty="0" smtClean="0">
          <a:solidFill>
            <a:schemeClr val="tx1"/>
          </a:solidFill>
          <a:latin typeface="+mn-lt"/>
          <a:ea typeface="+mn-ea"/>
          <a:cs typeface="+mn-cs"/>
        </a:defRPr>
      </a:lvl4pPr>
      <a:lvl5pPr marL="1312863" indent="-173038"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spcBef>
                <a:spcPts val="1200"/>
              </a:spcBef>
            </a:pPr>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spcBef>
                <a:spcPts val="600"/>
              </a:spcBef>
            </a:pPr>
            <a:r>
              <a:rPr lang="es-ES_tradnl" dirty="0" err="1" smtClean="0"/>
              <a:t>Second</a:t>
            </a:r>
            <a:r>
              <a:rPr lang="es-ES_tradnl" dirty="0" smtClean="0"/>
              <a:t> </a:t>
            </a:r>
            <a:r>
              <a:rPr lang="es-ES_tradnl" dirty="0" err="1" smtClean="0"/>
              <a:t>level</a:t>
            </a:r>
            <a:endParaRPr lang="es-ES_tradnl" dirty="0" smtClean="0"/>
          </a:p>
          <a:p>
            <a:pPr lvl="2">
              <a:spcBef>
                <a:spcPts val="300"/>
              </a:spcBef>
            </a:pPr>
            <a:r>
              <a:rPr lang="es-ES_tradnl" dirty="0" err="1" smtClean="0"/>
              <a:t>Third</a:t>
            </a:r>
            <a:r>
              <a:rPr lang="es-ES_tradnl" dirty="0" smtClean="0"/>
              <a:t> </a:t>
            </a:r>
            <a:r>
              <a:rPr lang="es-ES_tradnl" dirty="0" err="1" smtClean="0"/>
              <a:t>level</a:t>
            </a:r>
            <a:endParaRPr lang="es-ES_tradnl" dirty="0" smtClean="0"/>
          </a:p>
          <a:p>
            <a:pPr lvl="3">
              <a:spcBef>
                <a:spcPts val="300"/>
              </a:spcBef>
            </a:pPr>
            <a:r>
              <a:rPr lang="es-ES_tradnl" dirty="0" err="1" smtClean="0"/>
              <a:t>Fourth</a:t>
            </a:r>
            <a:r>
              <a:rPr lang="es-ES_tradnl" dirty="0" smtClean="0"/>
              <a:t> </a:t>
            </a:r>
            <a:r>
              <a:rPr lang="es-ES_tradnl" dirty="0" err="1" smtClean="0"/>
              <a:t>level</a:t>
            </a:r>
            <a:endParaRPr lang="es-ES_tradnl" dirty="0" smtClean="0"/>
          </a:p>
          <a:p>
            <a:pPr lvl="4">
              <a:spcBef>
                <a:spcPts val="300"/>
              </a:spcBef>
            </a:pPr>
            <a:r>
              <a:rPr lang="es-ES_tradnl" dirty="0" err="1" smtClean="0"/>
              <a:t>Fifth</a:t>
            </a:r>
            <a:r>
              <a:rPr lang="es-ES_tradnl" dirty="0" smtClean="0"/>
              <a:t> </a:t>
            </a:r>
            <a:r>
              <a:rPr lang="es-ES_tradnl" dirty="0" err="1" smtClean="0"/>
              <a:t>Level</a:t>
            </a:r>
            <a:endParaRPr lang="es-ES_tradnl" dirty="0" smtClean="0"/>
          </a:p>
        </p:txBody>
      </p:sp>
      <p:sp>
        <p:nvSpPr>
          <p:cNvPr id="8" name="Slide Number Placeholder 11"/>
          <p:cNvSpPr txBox="1">
            <a:spLocks/>
          </p:cNvSpPr>
          <p:nvPr userDrawn="1"/>
        </p:nvSpPr>
        <p:spPr>
          <a:xfrm>
            <a:off x="8794472" y="6492724"/>
            <a:ext cx="349528" cy="365125"/>
          </a:xfrm>
          <a:prstGeom prst="rect">
            <a:avLst/>
          </a:prstGeom>
        </p:spPr>
        <p:txBody>
          <a:bodyPr anchor="b"/>
          <a:lstStyle>
            <a:defPPr>
              <a:defRPr lang="en-US"/>
            </a:defPPr>
            <a:lvl1pPr marL="0" algn="l" defTabSz="457200" rtl="0" eaLnBrk="1" latinLnBrk="0" hangingPunct="1">
              <a:defRPr sz="1000" kern="1200" baseline="3000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9808A-BD48-6247-B53F-F089CE7B6EAB}" type="slidenum">
              <a:rPr lang="en-US" smtClean="0">
                <a:solidFill>
                  <a:srgbClr val="7C878E"/>
                </a:solidFill>
              </a:rPr>
              <a:pPr/>
              <a:t>‹#›</a:t>
            </a:fld>
            <a:endParaRPr lang="en-US" dirty="0">
              <a:solidFill>
                <a:srgbClr val="7C878E"/>
              </a:solidFill>
            </a:endParaRPr>
          </a:p>
        </p:txBody>
      </p:sp>
      <p:sp>
        <p:nvSpPr>
          <p:cNvPr id="12" name="Footer Placeholder 10"/>
          <p:cNvSpPr txBox="1">
            <a:spLocks/>
          </p:cNvSpPr>
          <p:nvPr userDrawn="1"/>
        </p:nvSpPr>
        <p:spPr>
          <a:xfrm>
            <a:off x="5898872" y="6494576"/>
            <a:ext cx="2895600"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err="1">
                <a:solidFill>
                  <a:srgbClr val="7C878E"/>
                </a:solidFill>
              </a:rPr>
              <a:t>Biogen</a:t>
            </a:r>
            <a:r>
              <a:rPr dirty="0">
                <a:solidFill>
                  <a:srgbClr val="7C878E"/>
                </a:solidFill>
              </a:rPr>
              <a:t> | Confidential and Proprietary</a:t>
            </a:r>
          </a:p>
        </p:txBody>
      </p:sp>
      <p:pic>
        <p:nvPicPr>
          <p:cNvPr id="9" name="Picture 8" descr="logo-02.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16670" y="6423983"/>
            <a:ext cx="760290" cy="252643"/>
          </a:xfrm>
          <a:prstGeom prst="rect">
            <a:avLst/>
          </a:prstGeom>
        </p:spPr>
      </p:pic>
      <p:sp>
        <p:nvSpPr>
          <p:cNvPr id="7" name="TextBox 6"/>
          <p:cNvSpPr txBox="1"/>
          <p:nvPr userDrawn="1"/>
        </p:nvSpPr>
        <p:spPr>
          <a:xfrm>
            <a:off x="8231304" y="6401989"/>
            <a:ext cx="864339" cy="215444"/>
          </a:xfrm>
          <a:prstGeom prst="rect">
            <a:avLst/>
          </a:prstGeom>
          <a:noFill/>
        </p:spPr>
        <p:txBody>
          <a:bodyPr wrap="none" rtlCol="0">
            <a:spAutoFit/>
          </a:bodyPr>
          <a:lstStyle/>
          <a:p>
            <a:pPr defTabSz="914400"/>
            <a:r>
              <a:rPr lang="en-US" sz="800" dirty="0" smtClean="0">
                <a:solidFill>
                  <a:srgbClr val="000000"/>
                </a:solidFill>
              </a:rPr>
              <a:t>HG-CAN-0235</a:t>
            </a:r>
            <a:endParaRPr lang="en-US" sz="800" dirty="0">
              <a:solidFill>
                <a:srgbClr val="000000"/>
              </a:solidFill>
            </a:endParaRPr>
          </a:p>
        </p:txBody>
      </p:sp>
    </p:spTree>
    <p:extLst>
      <p:ext uri="{BB962C8B-B14F-4D97-AF65-F5344CB8AC3E}">
        <p14:creationId xmlns:p14="http://schemas.microsoft.com/office/powerpoint/2010/main" val="153724852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3200" b="1" kern="1200">
          <a:solidFill>
            <a:schemeClr val="tx2"/>
          </a:solidFill>
          <a:latin typeface="+mj-lt"/>
          <a:ea typeface="+mj-ea"/>
          <a:cs typeface="+mj-cs"/>
        </a:defRPr>
      </a:lvl1pPr>
    </p:titleStyle>
    <p:bodyStyle>
      <a:lvl1pPr marL="171450" indent="-171450" algn="l" defTabSz="457200" rtl="0" eaLnBrk="1" latinLnBrk="0" hangingPunct="1">
        <a:spcBef>
          <a:spcPct val="20000"/>
        </a:spcBef>
        <a:buFont typeface="Arial"/>
        <a:buChar char="•"/>
        <a:defRPr lang="es-ES_tradnl" sz="2000" kern="1200" dirty="0" smtClean="0">
          <a:solidFill>
            <a:schemeClr val="tx1"/>
          </a:solidFill>
          <a:latin typeface="+mn-lt"/>
          <a:ea typeface="+mn-ea"/>
          <a:cs typeface="+mn-cs"/>
        </a:defRPr>
      </a:lvl1pPr>
      <a:lvl2pPr marL="461963" indent="-177800" algn="l" defTabSz="457200" rtl="0" eaLnBrk="1" latinLnBrk="0" hangingPunct="1">
        <a:spcBef>
          <a:spcPct val="20000"/>
        </a:spcBef>
        <a:buFont typeface="Arial" panose="020B0604020202020204" pitchFamily="34" charset="0"/>
        <a:buChar char="–"/>
        <a:tabLst/>
        <a:defRPr lang="es-ES_tradnl" sz="1800" kern="1200" dirty="0" smtClean="0">
          <a:solidFill>
            <a:schemeClr val="tx1"/>
          </a:solidFill>
          <a:latin typeface="+mn-lt"/>
          <a:ea typeface="+mn-ea"/>
          <a:cs typeface="+mn-cs"/>
        </a:defRPr>
      </a:lvl2pPr>
      <a:lvl3pPr marL="687388" indent="-171450" algn="l" defTabSz="457200" rtl="0" eaLnBrk="1" latinLnBrk="0" hangingPunct="1">
        <a:spcBef>
          <a:spcPct val="20000"/>
        </a:spcBef>
        <a:buFont typeface="Arial"/>
        <a:buChar char="•"/>
        <a:defRPr lang="es-ES_tradnl" sz="1600" kern="1200" dirty="0" smtClean="0">
          <a:solidFill>
            <a:schemeClr val="tx1"/>
          </a:solidFill>
          <a:latin typeface="+mn-lt"/>
          <a:ea typeface="+mn-ea"/>
          <a:cs typeface="+mn-cs"/>
        </a:defRPr>
      </a:lvl3pPr>
      <a:lvl4pPr marL="1033463" indent="-231775" algn="l" defTabSz="457200" rtl="0" eaLnBrk="1" latinLnBrk="0" hangingPunct="1">
        <a:spcBef>
          <a:spcPct val="20000"/>
        </a:spcBef>
        <a:buFont typeface="Arial"/>
        <a:buChar char="–"/>
        <a:defRPr lang="es-ES_tradnl" sz="1600" kern="1200" dirty="0" smtClean="0">
          <a:solidFill>
            <a:schemeClr val="tx1"/>
          </a:solidFill>
          <a:latin typeface="+mn-lt"/>
          <a:ea typeface="+mn-ea"/>
          <a:cs typeface="+mn-cs"/>
        </a:defRPr>
      </a:lvl4pPr>
      <a:lvl5pPr marL="1312863" indent="-173038"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FA355-F418-2D41-A20F-9F16EFC8B8F7}"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EB668-29F4-6146-B56C-93D832DADE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986781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965" y="2594348"/>
            <a:ext cx="7369602" cy="1028409"/>
          </a:xfrm>
        </p:spPr>
        <p:txBody>
          <a:bodyPr>
            <a:normAutofit fontScale="90000"/>
          </a:bodyPr>
          <a:lstStyle/>
          <a:p>
            <a:r>
              <a:rPr lang="en-US" dirty="0" smtClean="0"/>
              <a:t>An Interview with A/Professor Alfonso Iorio – The International Perspective</a:t>
            </a:r>
            <a:endParaRPr lang="en-US" dirty="0"/>
          </a:p>
        </p:txBody>
      </p:sp>
      <p:sp>
        <p:nvSpPr>
          <p:cNvPr id="4" name="Text Placeholder 3"/>
          <p:cNvSpPr>
            <a:spLocks noGrp="1"/>
          </p:cNvSpPr>
          <p:nvPr>
            <p:ph type="body" sz="quarter" idx="10"/>
          </p:nvPr>
        </p:nvSpPr>
        <p:spPr>
          <a:xfrm>
            <a:off x="1205555" y="4038649"/>
            <a:ext cx="7353654" cy="1461929"/>
          </a:xfrm>
        </p:spPr>
        <p:txBody>
          <a:bodyPr/>
          <a:lstStyle/>
          <a:p>
            <a:r>
              <a:rPr lang="en-US" sz="2800" dirty="0" smtClean="0">
                <a:solidFill>
                  <a:schemeClr val="accent1"/>
                </a:solidFill>
              </a:rPr>
              <a:t>With Co-Chairs:</a:t>
            </a:r>
          </a:p>
          <a:p>
            <a:r>
              <a:rPr lang="en-US" sz="2800" dirty="0" smtClean="0">
                <a:solidFill>
                  <a:schemeClr val="accent1"/>
                </a:solidFill>
              </a:rPr>
              <a:t>Dr Chris Barnes and Dr Simon McRae</a:t>
            </a:r>
          </a:p>
          <a:p>
            <a:r>
              <a:rPr lang="en-US" sz="2000" dirty="0" smtClean="0">
                <a:solidFill>
                  <a:schemeClr val="accent1"/>
                </a:solidFill>
              </a:rPr>
              <a:t>HFA Conference, October 2015 </a:t>
            </a:r>
            <a:endParaRPr lang="en-US" sz="2000" dirty="0">
              <a:solidFill>
                <a:schemeClr val="accent1"/>
              </a:solidFill>
            </a:endParaRPr>
          </a:p>
        </p:txBody>
      </p:sp>
      <p:sp>
        <p:nvSpPr>
          <p:cNvPr id="3" name="TextBox 2"/>
          <p:cNvSpPr txBox="1"/>
          <p:nvPr/>
        </p:nvSpPr>
        <p:spPr>
          <a:xfrm>
            <a:off x="2926080" y="6397235"/>
            <a:ext cx="3216536" cy="276999"/>
          </a:xfrm>
          <a:prstGeom prst="rect">
            <a:avLst/>
          </a:prstGeom>
          <a:noFill/>
        </p:spPr>
        <p:txBody>
          <a:bodyPr wrap="square" rtlCol="0">
            <a:spAutoFit/>
          </a:bodyPr>
          <a:lstStyle/>
          <a:p>
            <a:pPr algn="ctr"/>
            <a:r>
              <a:rPr lang="en-US" sz="1200" dirty="0" smtClean="0"/>
              <a:t>HG-AU-0142</a:t>
            </a:r>
            <a:endParaRPr lang="en-AU" sz="1200" dirty="0"/>
          </a:p>
        </p:txBody>
      </p:sp>
    </p:spTree>
    <p:extLst>
      <p:ext uri="{BB962C8B-B14F-4D97-AF65-F5344CB8AC3E}">
        <p14:creationId xmlns:p14="http://schemas.microsoft.com/office/powerpoint/2010/main" val="122437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vat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9043516" cy="6858000"/>
          </a:xfrm>
          <a:prstGeom prst="rect">
            <a:avLst/>
          </a:prstGeom>
        </p:spPr>
      </p:pic>
      <p:sp>
        <p:nvSpPr>
          <p:cNvPr id="3" name="Rectangle 2"/>
          <p:cNvSpPr/>
          <p:nvPr/>
        </p:nvSpPr>
        <p:spPr>
          <a:xfrm>
            <a:off x="3062112" y="1660225"/>
            <a:ext cx="5390444" cy="1938992"/>
          </a:xfrm>
          <a:prstGeom prst="rect">
            <a:avLst/>
          </a:prstGeom>
          <a:solidFill>
            <a:schemeClr val="accent3">
              <a:lumMod val="20000"/>
              <a:lumOff val="80000"/>
            </a:schemeClr>
          </a:solidFill>
          <a:effectLst/>
        </p:spPr>
        <p:txBody>
          <a:bodyPr wrap="square">
            <a:spAutoFit/>
          </a:bodyPr>
          <a:lstStyle/>
          <a:p>
            <a:r>
              <a:rPr lang="en-CA" sz="2400" dirty="0" err="1" smtClean="0"/>
              <a:t>Advate</a:t>
            </a:r>
            <a:endParaRPr lang="en-CA" sz="2400" dirty="0" smtClean="0"/>
          </a:p>
          <a:p>
            <a:endParaRPr lang="en-CA" sz="2400" dirty="0"/>
          </a:p>
          <a:p>
            <a:r>
              <a:rPr lang="en-CA" sz="2400" dirty="0"/>
              <a:t>Points		term HL	</a:t>
            </a:r>
            <a:r>
              <a:rPr lang="en-CA" sz="2400" dirty="0" smtClean="0"/>
              <a:t>	time </a:t>
            </a:r>
            <a:r>
              <a:rPr lang="en-CA" sz="2400" dirty="0"/>
              <a:t>to </a:t>
            </a:r>
            <a:r>
              <a:rPr lang="en-CA" sz="2400" dirty="0" smtClean="0"/>
              <a:t>0.02</a:t>
            </a:r>
            <a:endParaRPr lang="en-CA" sz="2400" dirty="0"/>
          </a:p>
          <a:p>
            <a:r>
              <a:rPr lang="en-CA" sz="2400" dirty="0"/>
              <a:t>All		</a:t>
            </a:r>
            <a:r>
              <a:rPr lang="en-CA" sz="2400" dirty="0" smtClean="0"/>
              <a:t>	16.5</a:t>
            </a:r>
            <a:r>
              <a:rPr lang="en-CA" sz="2400" dirty="0"/>
              <a:t>		</a:t>
            </a:r>
            <a:r>
              <a:rPr lang="en-CA" sz="2400" dirty="0" smtClean="0"/>
              <a:t>		101</a:t>
            </a:r>
          </a:p>
          <a:p>
            <a:r>
              <a:rPr lang="en-CA" sz="2400" dirty="0"/>
              <a:t>	</a:t>
            </a:r>
            <a:r>
              <a:rPr lang="en-CA" sz="2400" dirty="0" smtClean="0"/>
              <a:t>							4 days</a:t>
            </a:r>
            <a:endParaRPr lang="en-CA" sz="2400" dirty="0"/>
          </a:p>
        </p:txBody>
      </p:sp>
    </p:spTree>
    <p:extLst>
      <p:ext uri="{BB962C8B-B14F-4D97-AF65-F5344CB8AC3E}">
        <p14:creationId xmlns:p14="http://schemas.microsoft.com/office/powerpoint/2010/main" val="34239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vat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4707838" cy="3570111"/>
          </a:xfrm>
          <a:prstGeom prst="rect">
            <a:avLst/>
          </a:prstGeom>
        </p:spPr>
      </p:pic>
      <p:pic>
        <p:nvPicPr>
          <p:cNvPr id="3" name="Picture 2" descr="Advate24-4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78" y="0"/>
            <a:ext cx="4707838" cy="3570111"/>
          </a:xfrm>
          <a:prstGeom prst="rect">
            <a:avLst/>
          </a:prstGeom>
        </p:spPr>
      </p:pic>
      <p:pic>
        <p:nvPicPr>
          <p:cNvPr id="4" name="Picture 3" descr="Advate48-7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64" y="3400778"/>
            <a:ext cx="4370925" cy="3314618"/>
          </a:xfrm>
          <a:prstGeom prst="rect">
            <a:avLst/>
          </a:prstGeom>
        </p:spPr>
      </p:pic>
      <p:sp>
        <p:nvSpPr>
          <p:cNvPr id="7" name="Rectangle 6"/>
          <p:cNvSpPr/>
          <p:nvPr/>
        </p:nvSpPr>
        <p:spPr>
          <a:xfrm>
            <a:off x="4745938" y="3720447"/>
            <a:ext cx="4017062" cy="1477328"/>
          </a:xfrm>
          <a:prstGeom prst="rect">
            <a:avLst/>
          </a:prstGeom>
        </p:spPr>
        <p:txBody>
          <a:bodyPr wrap="square">
            <a:spAutoFit/>
          </a:bodyPr>
          <a:lstStyle/>
          <a:p>
            <a:r>
              <a:rPr lang="en-CA" dirty="0" err="1"/>
              <a:t>Advate</a:t>
            </a:r>
            <a:endParaRPr lang="en-CA" dirty="0"/>
          </a:p>
          <a:p>
            <a:r>
              <a:rPr lang="en-CA" dirty="0"/>
              <a:t>Points		term HL	time to 0.02</a:t>
            </a:r>
          </a:p>
          <a:p>
            <a:r>
              <a:rPr lang="en-CA" dirty="0"/>
              <a:t>All		</a:t>
            </a:r>
            <a:r>
              <a:rPr lang="en-CA" dirty="0" smtClean="0"/>
              <a:t>	16.5</a:t>
            </a:r>
            <a:r>
              <a:rPr lang="en-CA" dirty="0"/>
              <a:t>		101</a:t>
            </a:r>
          </a:p>
          <a:p>
            <a:r>
              <a:rPr lang="en-CA" dirty="0"/>
              <a:t>48-72		18		</a:t>
            </a:r>
            <a:r>
              <a:rPr lang="en-CA" dirty="0" smtClean="0"/>
              <a:t>106		4 g</a:t>
            </a:r>
            <a:endParaRPr lang="en-CA" dirty="0"/>
          </a:p>
          <a:p>
            <a:r>
              <a:rPr lang="en-CA" dirty="0"/>
              <a:t>24-48		18.5		106</a:t>
            </a:r>
          </a:p>
        </p:txBody>
      </p:sp>
    </p:spTree>
    <p:extLst>
      <p:ext uri="{BB962C8B-B14F-4D97-AF65-F5344CB8AC3E}">
        <p14:creationId xmlns:p14="http://schemas.microsoft.com/office/powerpoint/2010/main" val="31796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vate24-4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778" y="0"/>
            <a:ext cx="4707838" cy="3570111"/>
          </a:xfrm>
          <a:prstGeom prst="rect">
            <a:avLst/>
          </a:prstGeom>
        </p:spPr>
      </p:pic>
      <p:pic>
        <p:nvPicPr>
          <p:cNvPr id="4" name="Picture 3" descr="Advate48-7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64" y="3400778"/>
            <a:ext cx="4370925" cy="3314618"/>
          </a:xfrm>
          <a:prstGeom prst="rect">
            <a:avLst/>
          </a:prstGeom>
        </p:spPr>
      </p:pic>
      <p:sp>
        <p:nvSpPr>
          <p:cNvPr id="5" name="Rectangle 4"/>
          <p:cNvSpPr/>
          <p:nvPr/>
        </p:nvSpPr>
        <p:spPr>
          <a:xfrm>
            <a:off x="4745938" y="3720447"/>
            <a:ext cx="4017062" cy="1477328"/>
          </a:xfrm>
          <a:prstGeom prst="rect">
            <a:avLst/>
          </a:prstGeom>
        </p:spPr>
        <p:txBody>
          <a:bodyPr wrap="square">
            <a:spAutoFit/>
          </a:bodyPr>
          <a:lstStyle/>
          <a:p>
            <a:r>
              <a:rPr lang="en-CA" dirty="0" err="1"/>
              <a:t>Advate</a:t>
            </a:r>
            <a:endParaRPr lang="en-CA" dirty="0"/>
          </a:p>
          <a:p>
            <a:r>
              <a:rPr lang="en-CA" dirty="0"/>
              <a:t>Points		term HL	time to 0.02</a:t>
            </a:r>
          </a:p>
          <a:p>
            <a:r>
              <a:rPr lang="en-CA" dirty="0"/>
              <a:t>All		</a:t>
            </a:r>
            <a:r>
              <a:rPr lang="en-CA" dirty="0" smtClean="0"/>
              <a:t>	16.5</a:t>
            </a:r>
            <a:r>
              <a:rPr lang="en-CA" dirty="0"/>
              <a:t>		101</a:t>
            </a:r>
          </a:p>
          <a:p>
            <a:r>
              <a:rPr lang="en-CA" dirty="0"/>
              <a:t>48-72		18		</a:t>
            </a:r>
            <a:r>
              <a:rPr lang="en-CA" dirty="0" smtClean="0"/>
              <a:t>106		4 g</a:t>
            </a:r>
            <a:endParaRPr lang="en-CA" dirty="0"/>
          </a:p>
          <a:p>
            <a:r>
              <a:rPr lang="en-CA" dirty="0"/>
              <a:t>24-48		18.5		106</a:t>
            </a:r>
          </a:p>
        </p:txBody>
      </p:sp>
      <p:sp>
        <p:nvSpPr>
          <p:cNvPr id="6" name="Rectangle 5"/>
          <p:cNvSpPr/>
          <p:nvPr/>
        </p:nvSpPr>
        <p:spPr>
          <a:xfrm>
            <a:off x="4745938" y="5238068"/>
            <a:ext cx="4017062" cy="1508105"/>
          </a:xfrm>
          <a:prstGeom prst="rect">
            <a:avLst/>
          </a:prstGeom>
        </p:spPr>
        <p:txBody>
          <a:bodyPr wrap="square">
            <a:spAutoFit/>
          </a:bodyPr>
          <a:lstStyle/>
          <a:p>
            <a:r>
              <a:rPr lang="en-CA" dirty="0" err="1"/>
              <a:t>Eloctate</a:t>
            </a:r>
            <a:endParaRPr lang="en-CA" dirty="0"/>
          </a:p>
          <a:p>
            <a:r>
              <a:rPr lang="en-CA" dirty="0"/>
              <a:t>Points		term HL	time to 0.02</a:t>
            </a:r>
          </a:p>
          <a:p>
            <a:r>
              <a:rPr lang="en-CA" dirty="0" smtClean="0"/>
              <a:t>24</a:t>
            </a:r>
            <a:r>
              <a:rPr lang="en-CA" dirty="0"/>
              <a:t>-72		23		135</a:t>
            </a:r>
          </a:p>
          <a:p>
            <a:r>
              <a:rPr lang="en-CA" dirty="0" smtClean="0"/>
              <a:t>24</a:t>
            </a:r>
            <a:r>
              <a:rPr lang="en-CA" dirty="0"/>
              <a:t>-96		24		</a:t>
            </a:r>
            <a:r>
              <a:rPr lang="en-CA" dirty="0" smtClean="0"/>
              <a:t>139		5 </a:t>
            </a:r>
            <a:r>
              <a:rPr lang="en-CA" sz="1400" dirty="0" smtClean="0"/>
              <a:t>½ </a:t>
            </a:r>
            <a:r>
              <a:rPr lang="en-CA" dirty="0" smtClean="0"/>
              <a:t>g</a:t>
            </a:r>
            <a:endParaRPr lang="en-CA" sz="2400" dirty="0"/>
          </a:p>
          <a:p>
            <a:r>
              <a:rPr lang="en-CA" dirty="0" smtClean="0"/>
              <a:t>All</a:t>
            </a:r>
            <a:r>
              <a:rPr lang="en-CA" dirty="0"/>
              <a:t>			23		137</a:t>
            </a:r>
          </a:p>
        </p:txBody>
      </p:sp>
      <p:pic>
        <p:nvPicPr>
          <p:cNvPr id="7" name="Picture 6" descr="Eloctate24-7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0"/>
            <a:ext cx="4519789" cy="3427507"/>
          </a:xfrm>
          <a:prstGeom prst="rect">
            <a:avLst/>
          </a:prstGeom>
        </p:spPr>
      </p:pic>
      <p:pic>
        <p:nvPicPr>
          <p:cNvPr id="8" name="Picture 7" descr="Eloctate24-96.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890" y="1"/>
            <a:ext cx="4523726" cy="3430492"/>
          </a:xfrm>
          <a:prstGeom prst="rect">
            <a:avLst/>
          </a:prstGeom>
        </p:spPr>
      </p:pic>
      <p:pic>
        <p:nvPicPr>
          <p:cNvPr id="9" name="Picture 8" descr="Eloctate.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 y="3430492"/>
            <a:ext cx="4519789" cy="3427507"/>
          </a:xfrm>
          <a:prstGeom prst="rect">
            <a:avLst/>
          </a:prstGeom>
        </p:spPr>
      </p:pic>
    </p:spTree>
    <p:extLst>
      <p:ext uri="{BB962C8B-B14F-4D97-AF65-F5344CB8AC3E}">
        <p14:creationId xmlns:p14="http://schemas.microsoft.com/office/powerpoint/2010/main" val="54935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WAPPS network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93" y="1539076"/>
            <a:ext cx="9317293" cy="4039667"/>
          </a:xfrm>
          <a:prstGeom prst="rect">
            <a:avLst/>
          </a:prstGeom>
        </p:spPr>
      </p:pic>
    </p:spTree>
    <p:extLst>
      <p:ext uri="{BB962C8B-B14F-4D97-AF65-F5344CB8AC3E}">
        <p14:creationId xmlns:p14="http://schemas.microsoft.com/office/powerpoint/2010/main" val="32588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AU" dirty="0"/>
          </a:p>
        </p:txBody>
      </p:sp>
      <p:sp>
        <p:nvSpPr>
          <p:cNvPr id="5" name="Text Placeholder 4"/>
          <p:cNvSpPr>
            <a:spLocks noGrp="1"/>
          </p:cNvSpPr>
          <p:nvPr>
            <p:ph type="body" idx="1"/>
          </p:nvPr>
        </p:nvSpPr>
        <p:spPr/>
        <p:txBody>
          <a:bodyPr>
            <a:normAutofit/>
          </a:bodyPr>
          <a:lstStyle/>
          <a:p>
            <a:endParaRPr lang="en-AU"/>
          </a:p>
        </p:txBody>
      </p:sp>
      <p:sp>
        <p:nvSpPr>
          <p:cNvPr id="4" name="TextBox 3"/>
          <p:cNvSpPr txBox="1"/>
          <p:nvPr/>
        </p:nvSpPr>
        <p:spPr>
          <a:xfrm>
            <a:off x="2926080" y="6397235"/>
            <a:ext cx="3216536" cy="276999"/>
          </a:xfrm>
          <a:prstGeom prst="rect">
            <a:avLst/>
          </a:prstGeom>
          <a:noFill/>
        </p:spPr>
        <p:txBody>
          <a:bodyPr wrap="square" rtlCol="0">
            <a:spAutoFit/>
          </a:bodyPr>
          <a:lstStyle/>
          <a:p>
            <a:pPr algn="ctr"/>
            <a:r>
              <a:rPr lang="en-US" sz="1200" smtClean="0"/>
              <a:t>HG-AU-0142</a:t>
            </a:r>
            <a:endParaRPr lang="en-AU" sz="1200" dirty="0"/>
          </a:p>
        </p:txBody>
      </p:sp>
    </p:spTree>
    <p:extLst>
      <p:ext uri="{BB962C8B-B14F-4D97-AF65-F5344CB8AC3E}">
        <p14:creationId xmlns:p14="http://schemas.microsoft.com/office/powerpoint/2010/main" val="235941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7" y="429439"/>
            <a:ext cx="7407275" cy="500063"/>
          </a:xfrm>
        </p:spPr>
        <p:txBody>
          <a:bodyPr>
            <a:normAutofit fontScale="90000"/>
          </a:bodyPr>
          <a:lstStyle/>
          <a:p>
            <a:r>
              <a:rPr lang="en-AU" dirty="0" smtClean="0"/>
              <a:t>Disclaimer</a:t>
            </a:r>
            <a:endParaRPr lang="en-AU" dirty="0"/>
          </a:p>
        </p:txBody>
      </p:sp>
      <p:sp>
        <p:nvSpPr>
          <p:cNvPr id="3" name="Content Placeholder 2"/>
          <p:cNvSpPr>
            <a:spLocks noGrp="1"/>
          </p:cNvSpPr>
          <p:nvPr>
            <p:ph idx="4294967295"/>
          </p:nvPr>
        </p:nvSpPr>
        <p:spPr>
          <a:xfrm>
            <a:off x="264082" y="1085112"/>
            <a:ext cx="8229600" cy="4505325"/>
          </a:xfrm>
        </p:spPr>
        <p:txBody>
          <a:bodyPr>
            <a:noAutofit/>
          </a:bodyPr>
          <a:lstStyle/>
          <a:p>
            <a:r>
              <a:rPr lang="en-AU" sz="1900" dirty="0" smtClean="0"/>
              <a:t>The content for this session was determined by an independent steering committee – Dr Chris Barnes and Dr Simon McRae</a:t>
            </a:r>
          </a:p>
          <a:p>
            <a:r>
              <a:rPr lang="en-AU" sz="1900" dirty="0" smtClean="0"/>
              <a:t>The views and opinions expressed during this discussion are those of the physicians and do not necessarily reflect the position of Biogen</a:t>
            </a:r>
          </a:p>
          <a:p>
            <a:r>
              <a:rPr lang="en-AU" sz="1900" dirty="0" smtClean="0"/>
              <a:t>The responses have not been pre-written or rehearsed, and Biogen has not had any input into, or reviewed, the content of this discussion</a:t>
            </a:r>
          </a:p>
          <a:p>
            <a:r>
              <a:rPr lang="en-AU" sz="1900" dirty="0" smtClean="0"/>
              <a:t>The discussion may contain information relating to products or use of products that are not yet approved for use in Australia; Biogen does not endorse or promote any such information</a:t>
            </a:r>
          </a:p>
          <a:p>
            <a:r>
              <a:rPr lang="en-AU" sz="1900" dirty="0" smtClean="0"/>
              <a:t>Prescribers are cautioned to use their own professional judgement and consult any other necessary or appropriate sources prior to making clinical judgements for individual patients based on the content of this discussion</a:t>
            </a:r>
          </a:p>
          <a:p>
            <a:r>
              <a:rPr lang="en-AU" sz="1900" dirty="0" smtClean="0"/>
              <a:t>Primary references and full prescribing information for any product mentioned herein should always be consulted</a:t>
            </a:r>
          </a:p>
        </p:txBody>
      </p:sp>
      <p:sp>
        <p:nvSpPr>
          <p:cNvPr id="4" name="TextBox 3"/>
          <p:cNvSpPr txBox="1"/>
          <p:nvPr/>
        </p:nvSpPr>
        <p:spPr>
          <a:xfrm>
            <a:off x="2926080" y="6411413"/>
            <a:ext cx="3216536" cy="276999"/>
          </a:xfrm>
          <a:prstGeom prst="rect">
            <a:avLst/>
          </a:prstGeom>
          <a:noFill/>
        </p:spPr>
        <p:txBody>
          <a:bodyPr wrap="square" rtlCol="0">
            <a:spAutoFit/>
          </a:bodyPr>
          <a:lstStyle/>
          <a:p>
            <a:pPr algn="ctr"/>
            <a:r>
              <a:rPr lang="en-US" sz="1200" dirty="0" smtClean="0"/>
              <a:t>HG-AU-0142</a:t>
            </a:r>
            <a:endParaRPr lang="en-AU" sz="1200" dirty="0"/>
          </a:p>
        </p:txBody>
      </p:sp>
    </p:spTree>
    <p:extLst>
      <p:ext uri="{BB962C8B-B14F-4D97-AF65-F5344CB8AC3E}">
        <p14:creationId xmlns:p14="http://schemas.microsoft.com/office/powerpoint/2010/main" val="221848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7" y="301441"/>
            <a:ext cx="8084765" cy="500063"/>
          </a:xfrm>
        </p:spPr>
        <p:txBody>
          <a:bodyPr>
            <a:noAutofit/>
          </a:bodyPr>
          <a:lstStyle/>
          <a:p>
            <a:r>
              <a:rPr lang="en-AU" sz="2000" dirty="0" smtClean="0"/>
              <a:t>Biography: </a:t>
            </a:r>
            <a:r>
              <a:rPr lang="en-US" sz="2000" b="1" dirty="0"/>
              <a:t>Alfonso Iorio</a:t>
            </a:r>
            <a:r>
              <a:rPr lang="en-US" sz="2000" dirty="0"/>
              <a:t> MD (Perugia), PhD (Perugia), </a:t>
            </a:r>
            <a:r>
              <a:rPr lang="en-US" sz="2000" dirty="0" smtClean="0"/>
              <a:t>FRCPC</a:t>
            </a:r>
            <a:endParaRPr lang="en-AU" sz="2000" dirty="0"/>
          </a:p>
        </p:txBody>
      </p:sp>
      <p:sp>
        <p:nvSpPr>
          <p:cNvPr id="3" name="Content Placeholder 2"/>
          <p:cNvSpPr>
            <a:spLocks noGrp="1"/>
          </p:cNvSpPr>
          <p:nvPr>
            <p:ph idx="4294967295"/>
          </p:nvPr>
        </p:nvSpPr>
        <p:spPr>
          <a:xfrm>
            <a:off x="291101" y="837534"/>
            <a:ext cx="8229600" cy="5357703"/>
          </a:xfrm>
        </p:spPr>
        <p:txBody>
          <a:bodyPr>
            <a:noAutofit/>
          </a:bodyPr>
          <a:lstStyle/>
          <a:p>
            <a:r>
              <a:rPr lang="en-GB" sz="1600" dirty="0" smtClean="0"/>
              <a:t>Dr </a:t>
            </a:r>
            <a:r>
              <a:rPr lang="en-GB" sz="1600" dirty="0"/>
              <a:t>Iorio is an Associate Professor of Clinical Epidemiology &amp; Biostatistics and Medicine at McMaster University. He is Chief of the Health Information Research Unit </a:t>
            </a:r>
            <a:r>
              <a:rPr lang="en-GB" sz="1600" dirty="0" smtClean="0"/>
              <a:t>with </a:t>
            </a:r>
            <a:r>
              <a:rPr lang="en-GB" sz="1600" dirty="0"/>
              <a:t>clinical service at the Congenital Bleeding Disorders Clinic at MUMC and Thrombosis Service at the </a:t>
            </a:r>
            <a:r>
              <a:rPr lang="en-GB" sz="1600" dirty="0" err="1"/>
              <a:t>Juravinski</a:t>
            </a:r>
            <a:r>
              <a:rPr lang="en-GB" sz="1600" dirty="0"/>
              <a:t> and MUMC.</a:t>
            </a:r>
            <a:endParaRPr lang="en-US" sz="1600" dirty="0"/>
          </a:p>
          <a:p>
            <a:endParaRPr lang="en-US" sz="1600" dirty="0"/>
          </a:p>
          <a:p>
            <a:r>
              <a:rPr lang="en-GB" sz="1600" dirty="0" smtClean="0"/>
              <a:t>His </a:t>
            </a:r>
            <a:r>
              <a:rPr lang="en-GB" sz="1600" dirty="0"/>
              <a:t>main research interest is in targeting research results to individual specificities, joining knowledge translation, risk stratification and usage of individual patient data databases. He is the principal investigator of three </a:t>
            </a:r>
            <a:r>
              <a:rPr lang="en-GB" sz="1600" dirty="0" err="1"/>
              <a:t>multicentric</a:t>
            </a:r>
            <a:r>
              <a:rPr lang="en-GB" sz="1600" dirty="0"/>
              <a:t> </a:t>
            </a:r>
            <a:r>
              <a:rPr lang="en-GB" sz="1600" dirty="0" smtClean="0"/>
              <a:t>initiatives: </a:t>
            </a:r>
            <a:r>
              <a:rPr lang="en-GB" sz="1600" dirty="0"/>
              <a:t>CHESS (Canadian </a:t>
            </a:r>
            <a:r>
              <a:rPr lang="en-GB" sz="1600" dirty="0" err="1"/>
              <a:t>Hemophilia</a:t>
            </a:r>
            <a:r>
              <a:rPr lang="en-GB" sz="1600" dirty="0"/>
              <a:t> Surveillance Scheme), the Canadian “branch” of the EUHASS surveillance scheme for adverse effects of haemophilia treatment; CBDR (Canadian Bleeding Disorders Registry), the new clinical management software of the network of haemophilia clinics in Canada; WAPPS-</a:t>
            </a:r>
            <a:r>
              <a:rPr lang="en-GB" sz="1600" dirty="0" err="1"/>
              <a:t>Hemo</a:t>
            </a:r>
            <a:r>
              <a:rPr lang="en-GB" sz="1600" dirty="0"/>
              <a:t> (Web Available Population Pharmacokinetics Service for </a:t>
            </a:r>
            <a:r>
              <a:rPr lang="en-GB" sz="1600" dirty="0" err="1"/>
              <a:t>Hemophilia</a:t>
            </a:r>
            <a:r>
              <a:rPr lang="en-GB" sz="1600" dirty="0"/>
              <a:t>) a web-based solution for simplified estimation of individual factor concentrate pharmacokinetic.</a:t>
            </a:r>
            <a:endParaRPr lang="en-US" sz="1600" dirty="0"/>
          </a:p>
          <a:p>
            <a:endParaRPr lang="en-US" sz="1600" dirty="0"/>
          </a:p>
          <a:p>
            <a:r>
              <a:rPr lang="en-GB" sz="1600" dirty="0"/>
              <a:t>Dr Iorio is an Associate Editor for Blood Coagulation Disorders of the Cystic Fibrosis and Genetic Disorders Review Group of the Cochrane Collaboration, and Chair </a:t>
            </a:r>
            <a:r>
              <a:rPr lang="fr-FR" sz="1600" dirty="0"/>
              <a:t>of the Data and </a:t>
            </a:r>
            <a:r>
              <a:rPr lang="fr-FR" sz="1600" dirty="0" err="1"/>
              <a:t>Demographics</a:t>
            </a:r>
            <a:r>
              <a:rPr lang="fr-FR" sz="1600" dirty="0"/>
              <a:t> </a:t>
            </a:r>
            <a:r>
              <a:rPr lang="fr-FR" sz="1600" dirty="0" err="1"/>
              <a:t>Committee</a:t>
            </a:r>
            <a:r>
              <a:rPr lang="fr-FR" sz="1600" dirty="0"/>
              <a:t> of the </a:t>
            </a:r>
            <a:r>
              <a:rPr lang="en-GB" sz="1600" dirty="0"/>
              <a:t>World Federation of </a:t>
            </a:r>
            <a:r>
              <a:rPr lang="en-GB" sz="1600" dirty="0" err="1" smtClean="0"/>
              <a:t>Hemophilia</a:t>
            </a:r>
            <a:r>
              <a:rPr lang="en-GB" sz="1600" dirty="0" smtClean="0"/>
              <a:t> </a:t>
            </a:r>
            <a:r>
              <a:rPr lang="en-GB" sz="1600" dirty="0"/>
              <a:t>(WFH).</a:t>
            </a:r>
            <a:endParaRPr lang="en-US" sz="1600" dirty="0"/>
          </a:p>
          <a:p>
            <a:endParaRPr lang="en-US" sz="1200" dirty="0"/>
          </a:p>
        </p:txBody>
      </p:sp>
      <p:sp>
        <p:nvSpPr>
          <p:cNvPr id="4" name="TextBox 3"/>
          <p:cNvSpPr txBox="1"/>
          <p:nvPr/>
        </p:nvSpPr>
        <p:spPr>
          <a:xfrm>
            <a:off x="2926080" y="6411413"/>
            <a:ext cx="3216536" cy="276999"/>
          </a:xfrm>
          <a:prstGeom prst="rect">
            <a:avLst/>
          </a:prstGeom>
          <a:noFill/>
        </p:spPr>
        <p:txBody>
          <a:bodyPr wrap="square" rtlCol="0">
            <a:spAutoFit/>
          </a:bodyPr>
          <a:lstStyle/>
          <a:p>
            <a:pPr algn="ctr"/>
            <a:r>
              <a:rPr lang="en-US" sz="1200" dirty="0" smtClean="0"/>
              <a:t>HG-AU-0142</a:t>
            </a:r>
            <a:endParaRPr lang="en-AU" sz="1200" dirty="0"/>
          </a:p>
        </p:txBody>
      </p:sp>
    </p:spTree>
    <p:extLst>
      <p:ext uri="{BB962C8B-B14F-4D97-AF65-F5344CB8AC3E}">
        <p14:creationId xmlns:p14="http://schemas.microsoft.com/office/powerpoint/2010/main" val="293972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prophylaxis</a:t>
            </a:r>
            <a:endParaRPr lang="en-US" dirty="0"/>
          </a:p>
        </p:txBody>
      </p:sp>
      <p:sp>
        <p:nvSpPr>
          <p:cNvPr id="5" name="Content Placeholder 4"/>
          <p:cNvSpPr>
            <a:spLocks noGrp="1"/>
          </p:cNvSpPr>
          <p:nvPr>
            <p:ph idx="1"/>
          </p:nvPr>
        </p:nvSpPr>
        <p:spPr/>
        <p:txBody>
          <a:bodyPr/>
          <a:lstStyle/>
          <a:p>
            <a:endParaRPr lang="en-US"/>
          </a:p>
        </p:txBody>
      </p:sp>
      <p:pic>
        <p:nvPicPr>
          <p:cNvPr id="3" name="Picture 2" descr="Carcao and Iorio Figure 1.tif"/>
          <p:cNvPicPr>
            <a:picLocks noChangeAspect="1"/>
          </p:cNvPicPr>
          <p:nvPr/>
        </p:nvPicPr>
        <p:blipFill rotWithShape="1">
          <a:blip r:embed="rId2">
            <a:extLst>
              <a:ext uri="{28A0092B-C50C-407E-A947-70E740481C1C}">
                <a14:useLocalDpi xmlns:a14="http://schemas.microsoft.com/office/drawing/2010/main" val="0"/>
              </a:ext>
            </a:extLst>
          </a:blip>
          <a:srcRect t="16460" b="4606"/>
          <a:stretch/>
        </p:blipFill>
        <p:spPr>
          <a:xfrm>
            <a:off x="0" y="1398224"/>
            <a:ext cx="9144000" cy="5180243"/>
          </a:xfrm>
          <a:prstGeom prst="rect">
            <a:avLst/>
          </a:prstGeom>
        </p:spPr>
      </p:pic>
      <p:sp>
        <p:nvSpPr>
          <p:cNvPr id="6" name="Oval 5"/>
          <p:cNvSpPr/>
          <p:nvPr/>
        </p:nvSpPr>
        <p:spPr>
          <a:xfrm>
            <a:off x="457200" y="5207000"/>
            <a:ext cx="3903133" cy="14816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3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eColorfulPuzzlePie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4" y="1495779"/>
            <a:ext cx="3810000" cy="3810000"/>
          </a:xfrm>
          <a:prstGeom prst="rect">
            <a:avLst/>
          </a:prstGeom>
        </p:spPr>
      </p:pic>
      <p:sp>
        <p:nvSpPr>
          <p:cNvPr id="3" name="TextBox 2"/>
          <p:cNvSpPr txBox="1"/>
          <p:nvPr/>
        </p:nvSpPr>
        <p:spPr>
          <a:xfrm>
            <a:off x="1284112" y="2386169"/>
            <a:ext cx="800520" cy="646331"/>
          </a:xfrm>
          <a:prstGeom prst="rect">
            <a:avLst/>
          </a:prstGeom>
          <a:noFill/>
        </p:spPr>
        <p:txBody>
          <a:bodyPr wrap="none" rtlCol="0">
            <a:spAutoFit/>
          </a:bodyPr>
          <a:lstStyle/>
          <a:p>
            <a:r>
              <a:rPr lang="en-US" sz="3600" dirty="0" smtClean="0"/>
              <a:t>PK</a:t>
            </a:r>
            <a:endParaRPr lang="en-US" sz="3600" dirty="0"/>
          </a:p>
        </p:txBody>
      </p:sp>
      <p:pic>
        <p:nvPicPr>
          <p:cNvPr id="5" name="Picture 4"/>
          <p:cNvPicPr>
            <a:picLocks noChangeAspect="1"/>
          </p:cNvPicPr>
          <p:nvPr/>
        </p:nvPicPr>
        <p:blipFill>
          <a:blip r:embed="rId3"/>
          <a:stretch>
            <a:fillRect/>
          </a:stretch>
        </p:blipFill>
        <p:spPr>
          <a:xfrm>
            <a:off x="4825998" y="2822223"/>
            <a:ext cx="3824111" cy="3824111"/>
          </a:xfrm>
          <a:prstGeom prst="rect">
            <a:avLst/>
          </a:prstGeom>
        </p:spPr>
      </p:pic>
      <p:sp>
        <p:nvSpPr>
          <p:cNvPr id="6" name="TextBox 5"/>
          <p:cNvSpPr txBox="1"/>
          <p:nvPr/>
        </p:nvSpPr>
        <p:spPr>
          <a:xfrm>
            <a:off x="4490797" y="1340558"/>
            <a:ext cx="4469042" cy="1200329"/>
          </a:xfrm>
          <a:prstGeom prst="rect">
            <a:avLst/>
          </a:prstGeom>
          <a:noFill/>
        </p:spPr>
        <p:txBody>
          <a:bodyPr wrap="none" rtlCol="0">
            <a:spAutoFit/>
          </a:bodyPr>
          <a:lstStyle/>
          <a:p>
            <a:pPr algn="ctr"/>
            <a:r>
              <a:rPr lang="en-US" sz="3600" b="1" dirty="0" smtClean="0">
                <a:solidFill>
                  <a:srgbClr val="FF0000"/>
                </a:solidFill>
              </a:rPr>
              <a:t>Barrier:</a:t>
            </a:r>
          </a:p>
          <a:p>
            <a:pPr algn="ctr"/>
            <a:r>
              <a:rPr lang="en-US" sz="3600" b="1" dirty="0" smtClean="0">
                <a:solidFill>
                  <a:srgbClr val="FF0000"/>
                </a:solidFill>
              </a:rPr>
              <a:t>Number of samples </a:t>
            </a:r>
            <a:endParaRPr lang="en-US" sz="3600" b="1" dirty="0">
              <a:solidFill>
                <a:srgbClr val="FF0000"/>
              </a:solidFill>
            </a:endParaRPr>
          </a:p>
        </p:txBody>
      </p:sp>
      <p:sp>
        <p:nvSpPr>
          <p:cNvPr id="8" name="TextBox 7"/>
          <p:cNvSpPr txBox="1"/>
          <p:nvPr/>
        </p:nvSpPr>
        <p:spPr>
          <a:xfrm>
            <a:off x="551438" y="5446005"/>
            <a:ext cx="3339376" cy="1200329"/>
          </a:xfrm>
          <a:prstGeom prst="rect">
            <a:avLst/>
          </a:prstGeom>
          <a:noFill/>
        </p:spPr>
        <p:txBody>
          <a:bodyPr wrap="none" rtlCol="0">
            <a:spAutoFit/>
          </a:bodyPr>
          <a:lstStyle/>
          <a:p>
            <a:pPr algn="ctr"/>
            <a:r>
              <a:rPr lang="en-US" sz="3600" b="1" dirty="0" smtClean="0">
                <a:solidFill>
                  <a:srgbClr val="61BD25"/>
                </a:solidFill>
              </a:rPr>
              <a:t>Solution:</a:t>
            </a:r>
          </a:p>
          <a:p>
            <a:pPr algn="ctr"/>
            <a:r>
              <a:rPr lang="en-US" sz="3600" b="1" dirty="0" smtClean="0">
                <a:solidFill>
                  <a:srgbClr val="61BD25"/>
                </a:solidFill>
              </a:rPr>
              <a:t>Population PK</a:t>
            </a:r>
            <a:endParaRPr lang="en-US" sz="3600" b="1" dirty="0">
              <a:solidFill>
                <a:srgbClr val="61BD25"/>
              </a:solidFill>
            </a:endParaRPr>
          </a:p>
        </p:txBody>
      </p:sp>
      <p:sp>
        <p:nvSpPr>
          <p:cNvPr id="9" name="Title 8"/>
          <p:cNvSpPr>
            <a:spLocks noGrp="1"/>
          </p:cNvSpPr>
          <p:nvPr>
            <p:ph type="title"/>
          </p:nvPr>
        </p:nvSpPr>
        <p:spPr/>
        <p:txBody>
          <a:bodyPr/>
          <a:lstStyle/>
          <a:p>
            <a:r>
              <a:rPr lang="en-US" dirty="0" smtClean="0"/>
              <a:t>WAPPS: vision</a:t>
            </a:r>
            <a:endParaRPr lang="en-US" dirty="0"/>
          </a:p>
        </p:txBody>
      </p:sp>
    </p:spTree>
    <p:extLst>
      <p:ext uri="{BB962C8B-B14F-4D97-AF65-F5344CB8AC3E}">
        <p14:creationId xmlns:p14="http://schemas.microsoft.com/office/powerpoint/2010/main" val="21058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336" y="138197"/>
            <a:ext cx="7227463" cy="1077218"/>
          </a:xfrm>
        </p:spPr>
        <p:txBody>
          <a:bodyPr wrap="square">
            <a:spAutoFit/>
          </a:bodyPr>
          <a:lstStyle/>
          <a:p>
            <a:pPr algn="ctr"/>
            <a:r>
              <a:rPr lang="en-US" sz="3200" dirty="0" smtClean="0"/>
              <a:t>Population Pharmacokinetics isn`t = </a:t>
            </a:r>
            <a:br>
              <a:rPr lang="en-US" sz="3200" dirty="0" smtClean="0"/>
            </a:br>
            <a:r>
              <a:rPr lang="en-US" sz="3200" dirty="0" smtClean="0"/>
              <a:t>“Non linear mixed effect” analysis</a:t>
            </a:r>
            <a:endParaRPr lang="en-US" sz="1400" dirty="0"/>
          </a:p>
        </p:txBody>
      </p:sp>
      <p:graphicFrame>
        <p:nvGraphicFramePr>
          <p:cNvPr id="4" name="Tabelle 3"/>
          <p:cNvGraphicFramePr>
            <a:graphicFrameLocks noGrp="1"/>
          </p:cNvGraphicFramePr>
          <p:nvPr>
            <p:extLst>
              <p:ext uri="{D42A27DB-BD31-4B8C-83A1-F6EECF244321}">
                <p14:modId xmlns:p14="http://schemas.microsoft.com/office/powerpoint/2010/main" val="4074040498"/>
              </p:ext>
            </p:extLst>
          </p:nvPr>
        </p:nvGraphicFramePr>
        <p:xfrm>
          <a:off x="281174" y="1327685"/>
          <a:ext cx="8579785" cy="1076863"/>
        </p:xfrm>
        <a:graphic>
          <a:graphicData uri="http://schemas.openxmlformats.org/drawingml/2006/table">
            <a:tbl>
              <a:tblPr firstRow="1" bandRow="1">
                <a:tableStyleId>{5C22544A-7EE6-4342-B048-85BDC9FD1C3A}</a:tableStyleId>
              </a:tblPr>
              <a:tblGrid>
                <a:gridCol w="4282117"/>
                <a:gridCol w="4297668"/>
              </a:tblGrid>
              <a:tr h="336475">
                <a:tc>
                  <a:txBody>
                    <a:bodyPr/>
                    <a:lstStyle/>
                    <a:p>
                      <a:r>
                        <a:rPr lang="en-US" sz="1800" noProof="0" dirty="0" smtClean="0">
                          <a:solidFill>
                            <a:srgbClr val="FFFFFF"/>
                          </a:solidFill>
                        </a:rPr>
                        <a:t>Two-stage analysis </a:t>
                      </a:r>
                      <a:endParaRPr lang="en-US" sz="1800" noProof="0" dirty="0">
                        <a:solidFill>
                          <a:srgbClr val="FFFFFF"/>
                        </a:solidFill>
                      </a:endParaRPr>
                    </a:p>
                  </a:txBody>
                  <a:tcPr/>
                </a:tc>
                <a:tc>
                  <a:txBody>
                    <a:bodyPr/>
                    <a:lstStyle/>
                    <a:p>
                      <a:r>
                        <a:rPr lang="en-US" sz="1800" noProof="0" dirty="0" smtClean="0">
                          <a:solidFill>
                            <a:srgbClr val="FFFFFF"/>
                          </a:solidFill>
                        </a:rPr>
                        <a:t>Naive pooled analysis</a:t>
                      </a:r>
                      <a:endParaRPr lang="en-US" sz="1800" noProof="0" dirty="0">
                        <a:solidFill>
                          <a:srgbClr val="FFFFFF"/>
                        </a:solidFill>
                      </a:endParaRPr>
                    </a:p>
                  </a:txBody>
                  <a:tcPr/>
                </a:tc>
              </a:tr>
              <a:tr h="711103">
                <a:tc>
                  <a:txBody>
                    <a:bodyPr/>
                    <a:lstStyle/>
                    <a:p>
                      <a:r>
                        <a:rPr lang="en-US" sz="1800" noProof="0" dirty="0" smtClean="0"/>
                        <a:t>1.) Each individual is modeled</a:t>
                      </a:r>
                    </a:p>
                    <a:p>
                      <a:r>
                        <a:rPr lang="en-US" sz="1800" baseline="0" noProof="0" dirty="0" smtClean="0"/>
                        <a:t>2.) Parameters are summarized</a:t>
                      </a:r>
                      <a:endParaRPr lang="en-US" sz="1800" noProof="0" dirty="0"/>
                    </a:p>
                  </a:txBody>
                  <a:tcPr/>
                </a:tc>
                <a:tc>
                  <a:txBody>
                    <a:bodyPr/>
                    <a:lstStyle/>
                    <a:p>
                      <a:r>
                        <a:rPr lang="en-US" sz="1800" noProof="0" dirty="0" smtClean="0"/>
                        <a:t>A</a:t>
                      </a:r>
                      <a:r>
                        <a:rPr lang="en-US" sz="1800" baseline="0" noProof="0" dirty="0" smtClean="0"/>
                        <a:t>ll individuals are modeled as if they were one individual </a:t>
                      </a:r>
                      <a:endParaRPr lang="en-US" sz="1800" noProof="0" dirty="0"/>
                    </a:p>
                  </a:txBody>
                  <a:tcPr/>
                </a:tc>
              </a:tr>
            </a:tbl>
          </a:graphicData>
        </a:graphic>
      </p:graphicFrame>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r="12267"/>
          <a:stretch/>
        </p:blipFill>
        <p:spPr>
          <a:xfrm>
            <a:off x="4558608" y="2587168"/>
            <a:ext cx="4074758" cy="2628378"/>
          </a:xfrm>
          <a:prstGeom prst="rect">
            <a:avLst/>
          </a:prstGeom>
        </p:spPr>
      </p:pic>
      <p:grpSp>
        <p:nvGrpSpPr>
          <p:cNvPr id="6" name="Gruppieren 5"/>
          <p:cNvGrpSpPr/>
          <p:nvPr/>
        </p:nvGrpSpPr>
        <p:grpSpPr>
          <a:xfrm>
            <a:off x="221689" y="2772230"/>
            <a:ext cx="4078158" cy="3783869"/>
            <a:chOff x="221689" y="2772230"/>
            <a:chExt cx="4078158" cy="3783869"/>
          </a:xfrm>
        </p:grpSpPr>
        <p:pic>
          <p:nvPicPr>
            <p:cNvPr id="14" name="Grafik 13"/>
            <p:cNvPicPr>
              <a:picLocks noChangeAspect="1"/>
            </p:cNvPicPr>
            <p:nvPr/>
          </p:nvPicPr>
          <p:blipFill rotWithShape="1">
            <a:blip r:embed="rId4" cstate="print">
              <a:extLst>
                <a:ext uri="{28A0092B-C50C-407E-A947-70E740481C1C}">
                  <a14:useLocalDpi xmlns:a14="http://schemas.microsoft.com/office/drawing/2010/main" val="0"/>
                </a:ext>
              </a:extLst>
            </a:blip>
            <a:srcRect l="10599" t="19376" r="35987" b="-4786"/>
            <a:stretch/>
          </p:blipFill>
          <p:spPr>
            <a:xfrm>
              <a:off x="351903" y="2772230"/>
              <a:ext cx="3632679" cy="2508786"/>
            </a:xfrm>
            <a:prstGeom prst="rect">
              <a:avLst/>
            </a:prstGeom>
          </p:spPr>
        </p:pic>
        <p:sp>
          <p:nvSpPr>
            <p:cNvPr id="8" name="Rechteck 7"/>
            <p:cNvSpPr/>
            <p:nvPr/>
          </p:nvSpPr>
          <p:spPr>
            <a:xfrm>
              <a:off x="319001" y="5232660"/>
              <a:ext cx="3980846" cy="1323439"/>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Arial" pitchFamily="34" charset="0"/>
                  <a:cs typeface="Arial" pitchFamily="34" charset="0"/>
                </a:rPr>
                <a:t>Population PK parameter </a:t>
              </a:r>
            </a:p>
            <a:p>
              <a:pPr marL="342900" indent="-342900">
                <a:buFont typeface="Wingdings" panose="05000000000000000000" pitchFamily="2" charset="2"/>
                <a:buChar char="q"/>
                <a:tabLst>
                  <a:tab pos="87313" algn="l"/>
                </a:tabLst>
              </a:pPr>
              <a:r>
                <a:rPr lang="de-DE" sz="2000" dirty="0" smtClean="0">
                  <a:latin typeface="Arial" pitchFamily="34" charset="0"/>
                  <a:cs typeface="Arial" pitchFamily="34" charset="0"/>
                </a:rPr>
                <a:t>Individual PK </a:t>
              </a:r>
              <a:r>
                <a:rPr lang="de-DE" sz="2000" dirty="0" err="1" smtClean="0">
                  <a:latin typeface="Arial" pitchFamily="34" charset="0"/>
                  <a:cs typeface="Arial" pitchFamily="34" charset="0"/>
                </a:rPr>
                <a:t>parameter</a:t>
              </a:r>
              <a:endParaRPr lang="de-DE" sz="2000" dirty="0" smtClean="0">
                <a:latin typeface="Arial" pitchFamily="34" charset="0"/>
                <a:cs typeface="Arial" pitchFamily="34" charset="0"/>
              </a:endParaRPr>
            </a:p>
            <a:p>
              <a:pPr marL="342900" indent="-342900">
                <a:buFont typeface="Wingdings" panose="05000000000000000000" pitchFamily="2" charset="2"/>
                <a:buChar char="q"/>
                <a:tabLst>
                  <a:tab pos="87313" algn="l"/>
                </a:tabLst>
              </a:pPr>
              <a:r>
                <a:rPr lang="de-DE" sz="2000" dirty="0" err="1">
                  <a:latin typeface="Arial" pitchFamily="34" charset="0"/>
                  <a:cs typeface="Arial" pitchFamily="34" charset="0"/>
                </a:rPr>
                <a:t>Sparse</a:t>
              </a:r>
              <a:r>
                <a:rPr lang="de-DE" sz="2000" dirty="0">
                  <a:latin typeface="Arial" pitchFamily="34" charset="0"/>
                  <a:cs typeface="Arial" pitchFamily="34" charset="0"/>
                </a:rPr>
                <a:t> Sampling </a:t>
              </a:r>
              <a:endParaRPr lang="en-US" sz="2000" dirty="0">
                <a:latin typeface="Arial" pitchFamily="34" charset="0"/>
                <a:cs typeface="Arial" pitchFamily="34" charset="0"/>
              </a:endParaRPr>
            </a:p>
            <a:p>
              <a:pPr marL="342900" indent="-342900">
                <a:buFont typeface="Wingdings" panose="05000000000000000000" pitchFamily="2" charset="2"/>
                <a:buChar char="q"/>
                <a:tabLst>
                  <a:tab pos="87313" algn="l"/>
                </a:tabLst>
              </a:pPr>
              <a:r>
                <a:rPr lang="de-DE" sz="2000" dirty="0" err="1" smtClean="0">
                  <a:latin typeface="Arial" pitchFamily="34" charset="0"/>
                  <a:cs typeface="Arial" pitchFamily="34" charset="0"/>
                </a:rPr>
                <a:t>Estimated</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Variability</a:t>
              </a:r>
              <a:r>
                <a:rPr lang="de-DE" sz="2000" dirty="0" smtClean="0">
                  <a:latin typeface="Arial" pitchFamily="34" charset="0"/>
                  <a:cs typeface="Arial" pitchFamily="34" charset="0"/>
                </a:rPr>
                <a:t> </a:t>
              </a:r>
            </a:p>
          </p:txBody>
        </p:sp>
        <p:pic>
          <p:nvPicPr>
            <p:cNvPr id="2056"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377" y="5290880"/>
              <a:ext cx="219456" cy="219456"/>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izieren 2"/>
            <p:cNvSpPr>
              <a:spLocks noChangeAspect="1"/>
            </p:cNvSpPr>
            <p:nvPr/>
          </p:nvSpPr>
          <p:spPr>
            <a:xfrm>
              <a:off x="369085" y="5951387"/>
              <a:ext cx="320040" cy="320040"/>
            </a:xfrm>
            <a:prstGeom prst="mathMultiply">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zieren 14"/>
            <p:cNvSpPr>
              <a:spLocks noChangeAspect="1"/>
            </p:cNvSpPr>
            <p:nvPr/>
          </p:nvSpPr>
          <p:spPr>
            <a:xfrm>
              <a:off x="369081" y="6212647"/>
              <a:ext cx="320040" cy="320040"/>
            </a:xfrm>
            <a:prstGeom prst="mathMultiply">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145" y="5595684"/>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689" y="6250953"/>
              <a:ext cx="219456" cy="21945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hteck 20"/>
          <p:cNvSpPr/>
          <p:nvPr/>
        </p:nvSpPr>
        <p:spPr>
          <a:xfrm>
            <a:off x="4984622" y="5269976"/>
            <a:ext cx="3980846" cy="1323439"/>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Arial" pitchFamily="34" charset="0"/>
                <a:cs typeface="Arial" pitchFamily="34" charset="0"/>
              </a:rPr>
              <a:t>Population PK parameter </a:t>
            </a:r>
          </a:p>
          <a:p>
            <a:pPr marL="342900" indent="-342900">
              <a:buFont typeface="Wingdings" panose="05000000000000000000" pitchFamily="2" charset="2"/>
              <a:buChar char="q"/>
              <a:tabLst>
                <a:tab pos="87313" algn="l"/>
              </a:tabLst>
            </a:pPr>
            <a:r>
              <a:rPr lang="de-DE" sz="2000" dirty="0" smtClean="0">
                <a:latin typeface="Arial" pitchFamily="34" charset="0"/>
                <a:cs typeface="Arial" pitchFamily="34" charset="0"/>
              </a:rPr>
              <a:t>Individual PK </a:t>
            </a:r>
            <a:r>
              <a:rPr lang="de-DE" sz="2000" dirty="0" err="1" smtClean="0">
                <a:latin typeface="Arial" pitchFamily="34" charset="0"/>
                <a:cs typeface="Arial" pitchFamily="34" charset="0"/>
              </a:rPr>
              <a:t>parameter</a:t>
            </a:r>
            <a:endParaRPr lang="de-DE" sz="2000" dirty="0" smtClean="0">
              <a:latin typeface="Arial" pitchFamily="34" charset="0"/>
              <a:cs typeface="Arial" pitchFamily="34" charset="0"/>
            </a:endParaRPr>
          </a:p>
          <a:p>
            <a:pPr marL="342900" indent="-342900">
              <a:buFont typeface="Wingdings" panose="05000000000000000000" pitchFamily="2" charset="2"/>
              <a:buChar char="q"/>
              <a:tabLst>
                <a:tab pos="87313" algn="l"/>
              </a:tabLst>
            </a:pPr>
            <a:r>
              <a:rPr lang="de-DE" sz="2000" dirty="0" err="1">
                <a:latin typeface="Arial" pitchFamily="34" charset="0"/>
                <a:cs typeface="Arial" pitchFamily="34" charset="0"/>
              </a:rPr>
              <a:t>Sparse</a:t>
            </a:r>
            <a:r>
              <a:rPr lang="de-DE" sz="2000" dirty="0">
                <a:latin typeface="Arial" pitchFamily="34" charset="0"/>
                <a:cs typeface="Arial" pitchFamily="34" charset="0"/>
              </a:rPr>
              <a:t> Sampling </a:t>
            </a:r>
            <a:endParaRPr lang="en-US" sz="2000" dirty="0">
              <a:latin typeface="Arial" pitchFamily="34" charset="0"/>
              <a:cs typeface="Arial" pitchFamily="34" charset="0"/>
            </a:endParaRPr>
          </a:p>
          <a:p>
            <a:pPr marL="342900" indent="-342900">
              <a:buFont typeface="Wingdings" panose="05000000000000000000" pitchFamily="2" charset="2"/>
              <a:buChar char="q"/>
              <a:tabLst>
                <a:tab pos="87313" algn="l"/>
              </a:tabLst>
            </a:pPr>
            <a:r>
              <a:rPr lang="de-DE" sz="2000" dirty="0" err="1" smtClean="0">
                <a:latin typeface="Arial" pitchFamily="34" charset="0"/>
                <a:cs typeface="Arial" pitchFamily="34" charset="0"/>
              </a:rPr>
              <a:t>Estimated</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Variability</a:t>
            </a:r>
            <a:r>
              <a:rPr lang="de-DE" sz="2000" dirty="0" smtClean="0">
                <a:latin typeface="Arial" pitchFamily="34" charset="0"/>
                <a:cs typeface="Arial" pitchFamily="34" charset="0"/>
              </a:rPr>
              <a:t> </a:t>
            </a:r>
          </a:p>
        </p:txBody>
      </p:sp>
      <p:sp>
        <p:nvSpPr>
          <p:cNvPr id="22" name="Multiplizieren 21"/>
          <p:cNvSpPr>
            <a:spLocks noChangeAspect="1"/>
          </p:cNvSpPr>
          <p:nvPr/>
        </p:nvSpPr>
        <p:spPr>
          <a:xfrm>
            <a:off x="4984622" y="5603727"/>
            <a:ext cx="320040" cy="320040"/>
          </a:xfrm>
          <a:prstGeom prst="mathMultiply">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zieren 23"/>
          <p:cNvSpPr>
            <a:spLocks noChangeAspect="1"/>
          </p:cNvSpPr>
          <p:nvPr/>
        </p:nvSpPr>
        <p:spPr>
          <a:xfrm>
            <a:off x="5017329" y="6242035"/>
            <a:ext cx="320040" cy="320040"/>
          </a:xfrm>
          <a:prstGeom prst="mathMultiply">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621" y="5312648"/>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621" y="5918927"/>
            <a:ext cx="219456" cy="219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340654" y="3255469"/>
            <a:ext cx="2077813" cy="584775"/>
          </a:xfrm>
          <a:prstGeom prst="rect">
            <a:avLst/>
          </a:prstGeom>
          <a:noFill/>
        </p:spPr>
        <p:txBody>
          <a:bodyPr wrap="none" rtlCol="0">
            <a:spAutoFit/>
          </a:bodyPr>
          <a:lstStyle/>
          <a:p>
            <a:r>
              <a:rPr lang="de-DE" sz="1600" dirty="0" smtClean="0">
                <a:latin typeface="Arial" pitchFamily="34" charset="0"/>
                <a:cs typeface="Arial" pitchFamily="34" charset="0"/>
              </a:rPr>
              <a:t>1 sample per </a:t>
            </a:r>
            <a:r>
              <a:rPr lang="de-DE" sz="1600" dirty="0" err="1" smtClean="0">
                <a:latin typeface="Arial" pitchFamily="34" charset="0"/>
                <a:cs typeface="Arial" pitchFamily="34" charset="0"/>
              </a:rPr>
              <a:t>subject</a:t>
            </a:r>
            <a:endParaRPr lang="de-DE" sz="1600" dirty="0" smtClean="0">
              <a:latin typeface="Arial" pitchFamily="34" charset="0"/>
              <a:cs typeface="Arial" pitchFamily="34" charset="0"/>
            </a:endParaRPr>
          </a:p>
          <a:p>
            <a:endParaRPr lang="en-US" sz="1600" dirty="0" err="1" smtClean="0">
              <a:latin typeface="Arial" pitchFamily="34" charset="0"/>
              <a:cs typeface="Arial" pitchFamily="34" charset="0"/>
            </a:endParaRPr>
          </a:p>
        </p:txBody>
      </p:sp>
    </p:spTree>
    <p:extLst>
      <p:ext uri="{BB962C8B-B14F-4D97-AF65-F5344CB8AC3E}">
        <p14:creationId xmlns:p14="http://schemas.microsoft.com/office/powerpoint/2010/main" val="99637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PK</a:t>
            </a:r>
            <a:endParaRPr lang="en-US" dirty="0"/>
          </a:p>
        </p:txBody>
      </p:sp>
      <p:grpSp>
        <p:nvGrpSpPr>
          <p:cNvPr id="18" name="Group 17"/>
          <p:cNvGrpSpPr/>
          <p:nvPr/>
        </p:nvGrpSpPr>
        <p:grpSpPr>
          <a:xfrm>
            <a:off x="243211" y="1486097"/>
            <a:ext cx="2648281" cy="2377756"/>
            <a:chOff x="243209" y="1486097"/>
            <a:chExt cx="2648281" cy="2377755"/>
          </a:xfrm>
        </p:grpSpPr>
        <p:sp>
          <p:nvSpPr>
            <p:cNvPr id="6" name="Rectangle 5"/>
            <p:cNvSpPr/>
            <p:nvPr/>
          </p:nvSpPr>
          <p:spPr>
            <a:xfrm>
              <a:off x="243209" y="1486097"/>
              <a:ext cx="2648281" cy="5133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Classical approach</a:t>
              </a:r>
              <a:endParaRPr lang="en-US" b="1" dirty="0">
                <a:solidFill>
                  <a:srgbClr val="000000"/>
                </a:solidFill>
              </a:endParaRPr>
            </a:p>
          </p:txBody>
        </p:sp>
        <p:sp>
          <p:nvSpPr>
            <p:cNvPr id="7" name="Rectangle 6"/>
            <p:cNvSpPr/>
            <p:nvPr/>
          </p:nvSpPr>
          <p:spPr>
            <a:xfrm>
              <a:off x="243209" y="2381545"/>
              <a:ext cx="2648281" cy="1482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Derivation</a:t>
              </a:r>
            </a:p>
            <a:p>
              <a:pPr algn="ctr"/>
              <a:r>
                <a:rPr lang="en-US" dirty="0" smtClean="0">
                  <a:solidFill>
                    <a:srgbClr val="000000"/>
                  </a:solidFill>
                </a:rPr>
                <a:t>Rich data in a</a:t>
              </a:r>
            </a:p>
            <a:p>
              <a:pPr algn="ctr"/>
              <a:r>
                <a:rPr lang="en-US" dirty="0">
                  <a:solidFill>
                    <a:srgbClr val="000000"/>
                  </a:solidFill>
                </a:rPr>
                <a:t>l</a:t>
              </a:r>
              <a:r>
                <a:rPr lang="en-US" dirty="0" smtClean="0">
                  <a:solidFill>
                    <a:srgbClr val="000000"/>
                  </a:solidFill>
                </a:rPr>
                <a:t>imited sample of </a:t>
              </a:r>
            </a:p>
            <a:p>
              <a:pPr algn="ctr"/>
              <a:r>
                <a:rPr lang="en-US" dirty="0" smtClean="0">
                  <a:solidFill>
                    <a:srgbClr val="000000"/>
                  </a:solidFill>
                </a:rPr>
                <a:t>individuals</a:t>
              </a:r>
            </a:p>
            <a:p>
              <a:pPr algn="ctr"/>
              <a:r>
                <a:rPr lang="en-US" b="1" dirty="0" smtClean="0">
                  <a:solidFill>
                    <a:srgbClr val="FF0000"/>
                  </a:solidFill>
                </a:rPr>
                <a:t>Average of </a:t>
              </a:r>
              <a:r>
                <a:rPr lang="en-US" b="1" dirty="0" err="1" smtClean="0">
                  <a:solidFill>
                    <a:srgbClr val="FF0000"/>
                  </a:solidFill>
                </a:rPr>
                <a:t>iPK</a:t>
              </a:r>
              <a:endParaRPr lang="en-US" b="1" dirty="0" smtClean="0">
                <a:solidFill>
                  <a:srgbClr val="FF0000"/>
                </a:solidFill>
              </a:endParaRPr>
            </a:p>
          </p:txBody>
        </p:sp>
      </p:grpSp>
      <p:grpSp>
        <p:nvGrpSpPr>
          <p:cNvPr id="19" name="Group 18"/>
          <p:cNvGrpSpPr/>
          <p:nvPr/>
        </p:nvGrpSpPr>
        <p:grpSpPr>
          <a:xfrm>
            <a:off x="6111033" y="1486097"/>
            <a:ext cx="2648281" cy="2377755"/>
            <a:chOff x="6111031" y="1486097"/>
            <a:chExt cx="2648281" cy="2377755"/>
          </a:xfrm>
        </p:grpSpPr>
        <p:sp>
          <p:nvSpPr>
            <p:cNvPr id="10" name="Rectangle 9"/>
            <p:cNvSpPr/>
            <p:nvPr/>
          </p:nvSpPr>
          <p:spPr>
            <a:xfrm>
              <a:off x="6111031" y="1486097"/>
              <a:ext cx="2648281" cy="513379"/>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Population approach</a:t>
              </a:r>
              <a:endParaRPr lang="en-US" b="1" dirty="0">
                <a:solidFill>
                  <a:srgbClr val="000000"/>
                </a:solidFill>
              </a:endParaRPr>
            </a:p>
          </p:txBody>
        </p:sp>
        <p:sp>
          <p:nvSpPr>
            <p:cNvPr id="11" name="Rectangle 10"/>
            <p:cNvSpPr/>
            <p:nvPr/>
          </p:nvSpPr>
          <p:spPr>
            <a:xfrm>
              <a:off x="6111031" y="2381545"/>
              <a:ext cx="2648281" cy="1482307"/>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Derivation</a:t>
              </a:r>
            </a:p>
            <a:p>
              <a:pPr algn="ctr"/>
              <a:r>
                <a:rPr lang="en-US" dirty="0" smtClean="0">
                  <a:solidFill>
                    <a:srgbClr val="000000"/>
                  </a:solidFill>
                </a:rPr>
                <a:t>Sparse data in a</a:t>
              </a:r>
            </a:p>
            <a:p>
              <a:pPr algn="ctr"/>
              <a:r>
                <a:rPr lang="en-US" dirty="0" smtClean="0">
                  <a:solidFill>
                    <a:srgbClr val="000000"/>
                  </a:solidFill>
                </a:rPr>
                <a:t>large sample of </a:t>
              </a:r>
            </a:p>
            <a:p>
              <a:pPr algn="ctr"/>
              <a:r>
                <a:rPr lang="en-US" dirty="0" smtClean="0">
                  <a:solidFill>
                    <a:srgbClr val="000000"/>
                  </a:solidFill>
                </a:rPr>
                <a:t>individuals</a:t>
              </a:r>
            </a:p>
            <a:p>
              <a:pPr algn="ctr"/>
              <a:r>
                <a:rPr lang="en-US" b="1" dirty="0" smtClean="0">
                  <a:solidFill>
                    <a:srgbClr val="FF0000"/>
                  </a:solidFill>
                </a:rPr>
                <a:t>Population model</a:t>
              </a:r>
            </a:p>
          </p:txBody>
        </p:sp>
      </p:grpSp>
      <p:grpSp>
        <p:nvGrpSpPr>
          <p:cNvPr id="20" name="Group 19"/>
          <p:cNvGrpSpPr/>
          <p:nvPr/>
        </p:nvGrpSpPr>
        <p:grpSpPr>
          <a:xfrm>
            <a:off x="3138471" y="1516416"/>
            <a:ext cx="2648281" cy="2377755"/>
            <a:chOff x="3138471" y="1486097"/>
            <a:chExt cx="2648281" cy="2377755"/>
          </a:xfrm>
        </p:grpSpPr>
        <p:sp>
          <p:nvSpPr>
            <p:cNvPr id="15" name="Rectangle 14"/>
            <p:cNvSpPr/>
            <p:nvPr/>
          </p:nvSpPr>
          <p:spPr>
            <a:xfrm>
              <a:off x="3138471" y="1486097"/>
              <a:ext cx="2648281" cy="513379"/>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Mixed approach</a:t>
              </a:r>
              <a:endParaRPr lang="en-US" b="1" dirty="0">
                <a:solidFill>
                  <a:srgbClr val="000000"/>
                </a:solidFill>
              </a:endParaRPr>
            </a:p>
          </p:txBody>
        </p:sp>
        <p:sp>
          <p:nvSpPr>
            <p:cNvPr id="16" name="Rectangle 15"/>
            <p:cNvSpPr/>
            <p:nvPr/>
          </p:nvSpPr>
          <p:spPr>
            <a:xfrm>
              <a:off x="3138471" y="2381545"/>
              <a:ext cx="2648281" cy="148230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Derivation</a:t>
              </a:r>
            </a:p>
            <a:p>
              <a:pPr algn="ctr"/>
              <a:r>
                <a:rPr lang="en-US" dirty="0" smtClean="0">
                  <a:solidFill>
                    <a:srgbClr val="000000"/>
                  </a:solidFill>
                </a:rPr>
                <a:t>Rich data in a</a:t>
              </a:r>
            </a:p>
            <a:p>
              <a:pPr algn="ctr"/>
              <a:r>
                <a:rPr lang="en-US" dirty="0">
                  <a:solidFill>
                    <a:srgbClr val="000000"/>
                  </a:solidFill>
                </a:rPr>
                <a:t>l</a:t>
              </a:r>
              <a:r>
                <a:rPr lang="en-US" dirty="0" smtClean="0">
                  <a:solidFill>
                    <a:srgbClr val="000000"/>
                  </a:solidFill>
                </a:rPr>
                <a:t>arge sample of </a:t>
              </a:r>
            </a:p>
            <a:p>
              <a:pPr algn="ctr"/>
              <a:r>
                <a:rPr lang="en-US" dirty="0" smtClean="0">
                  <a:solidFill>
                    <a:srgbClr val="000000"/>
                  </a:solidFill>
                </a:rPr>
                <a:t>Individuals</a:t>
              </a:r>
            </a:p>
            <a:p>
              <a:pPr algn="ctr"/>
              <a:r>
                <a:rPr lang="en-US" b="1" dirty="0">
                  <a:solidFill>
                    <a:srgbClr val="FF0000"/>
                  </a:solidFill>
                </a:rPr>
                <a:t>Population </a:t>
              </a:r>
              <a:r>
                <a:rPr lang="en-US" b="1" dirty="0" smtClean="0">
                  <a:solidFill>
                    <a:srgbClr val="FF0000"/>
                  </a:solidFill>
                </a:rPr>
                <a:t>model</a:t>
              </a:r>
              <a:endParaRPr lang="en-US" b="1" dirty="0">
                <a:solidFill>
                  <a:srgbClr val="FF0000"/>
                </a:solidFill>
              </a:endParaRPr>
            </a:p>
          </p:txBody>
        </p:sp>
      </p:grpSp>
      <p:grpSp>
        <p:nvGrpSpPr>
          <p:cNvPr id="13" name="Group 12"/>
          <p:cNvGrpSpPr/>
          <p:nvPr/>
        </p:nvGrpSpPr>
        <p:grpSpPr>
          <a:xfrm>
            <a:off x="3138471" y="4078111"/>
            <a:ext cx="2648281" cy="2437485"/>
            <a:chOff x="3138471" y="4078111"/>
            <a:chExt cx="2648281" cy="2437485"/>
          </a:xfrm>
        </p:grpSpPr>
        <p:sp>
          <p:nvSpPr>
            <p:cNvPr id="21" name="Rectangle 20"/>
            <p:cNvSpPr/>
            <p:nvPr/>
          </p:nvSpPr>
          <p:spPr>
            <a:xfrm>
              <a:off x="3138471" y="5033289"/>
              <a:ext cx="2648281" cy="148230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Estimation</a:t>
              </a:r>
            </a:p>
            <a:p>
              <a:pPr algn="ctr"/>
              <a:r>
                <a:rPr lang="en-US" dirty="0" smtClean="0">
                  <a:solidFill>
                    <a:srgbClr val="000000"/>
                  </a:solidFill>
                </a:rPr>
                <a:t>Bayesian estimation</a:t>
              </a:r>
            </a:p>
            <a:p>
              <a:pPr algn="ctr"/>
              <a:r>
                <a:rPr lang="en-US" dirty="0" smtClean="0">
                  <a:solidFill>
                    <a:srgbClr val="000000"/>
                  </a:solidFill>
                </a:rPr>
                <a:t>individual sparse data population priors</a:t>
              </a:r>
            </a:p>
            <a:p>
              <a:pPr algn="ctr"/>
              <a:r>
                <a:rPr lang="en-US" b="1" dirty="0" smtClean="0">
                  <a:solidFill>
                    <a:srgbClr val="FF0000"/>
                  </a:solidFill>
                </a:rPr>
                <a:t>Individual PK</a:t>
              </a:r>
            </a:p>
          </p:txBody>
        </p:sp>
        <p:sp>
          <p:nvSpPr>
            <p:cNvPr id="5" name="Down Arrow 4"/>
            <p:cNvSpPr/>
            <p:nvPr/>
          </p:nvSpPr>
          <p:spPr>
            <a:xfrm>
              <a:off x="4092223" y="4078111"/>
              <a:ext cx="747889" cy="79022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687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826002584"/>
              </p:ext>
            </p:extLst>
          </p:nvPr>
        </p:nvGraphicFramePr>
        <p:xfrm>
          <a:off x="250371" y="1301558"/>
          <a:ext cx="8567057" cy="1280160"/>
        </p:xfrm>
        <a:graphic>
          <a:graphicData uri="http://schemas.openxmlformats.org/drawingml/2006/table">
            <a:tbl>
              <a:tblPr firstRow="1" bandRow="1">
                <a:tableStyleId>{5C22544A-7EE6-4342-B048-85BDC9FD1C3A}</a:tableStyleId>
              </a:tblPr>
              <a:tblGrid>
                <a:gridCol w="8567057"/>
              </a:tblGrid>
              <a:tr h="339635">
                <a:tc>
                  <a:txBody>
                    <a:bodyPr/>
                    <a:lstStyle/>
                    <a:p>
                      <a:pPr marL="0" algn="l" defTabSz="914400" rtl="0" eaLnBrk="1" latinLnBrk="0" hangingPunct="1"/>
                      <a:r>
                        <a:rPr lang="en-US" sz="1800" b="1" kern="1200" noProof="0" dirty="0" smtClean="0">
                          <a:solidFill>
                            <a:srgbClr val="FFFFFF"/>
                          </a:solidFill>
                          <a:latin typeface="+mn-lt"/>
                          <a:ea typeface="+mn-ea"/>
                          <a:cs typeface="+mn-cs"/>
                        </a:rPr>
                        <a:t>Mixed effect analysis  (popPK)</a:t>
                      </a:r>
                      <a:endParaRPr lang="en-US" sz="1800" b="1" kern="1200" noProof="0" dirty="0">
                        <a:solidFill>
                          <a:srgbClr val="FFFFFF"/>
                        </a:solidFill>
                        <a:latin typeface="+mn-lt"/>
                        <a:ea typeface="+mn-ea"/>
                        <a:cs typeface="+mn-cs"/>
                      </a:endParaRPr>
                    </a:p>
                  </a:txBody>
                  <a:tcPr/>
                </a:tc>
              </a:tr>
              <a:tr h="370840">
                <a:tc>
                  <a:txBody>
                    <a:bodyPr/>
                    <a:lstStyle/>
                    <a:p>
                      <a:pPr marL="0" algn="l" defTabSz="914400" rtl="0" eaLnBrk="1" latinLnBrk="0" hangingPunct="1"/>
                      <a:r>
                        <a:rPr lang="en-US" sz="1800" kern="1200" noProof="0" dirty="0" smtClean="0">
                          <a:solidFill>
                            <a:schemeClr val="dk1"/>
                          </a:solidFill>
                          <a:latin typeface="+mn-lt"/>
                          <a:ea typeface="+mn-ea"/>
                          <a:cs typeface="+mn-cs"/>
                        </a:rPr>
                        <a:t>One population</a:t>
                      </a:r>
                      <a:r>
                        <a:rPr lang="en-US" sz="1800" kern="1200" baseline="0" noProof="0" dirty="0" smtClean="0">
                          <a:solidFill>
                            <a:schemeClr val="dk1"/>
                          </a:solidFill>
                          <a:latin typeface="+mn-lt"/>
                          <a:ea typeface="+mn-ea"/>
                          <a:cs typeface="+mn-cs"/>
                        </a:rPr>
                        <a:t> </a:t>
                      </a:r>
                      <a:r>
                        <a:rPr lang="en-US" sz="1800" kern="1200" noProof="0" dirty="0" smtClean="0">
                          <a:solidFill>
                            <a:schemeClr val="dk1"/>
                          </a:solidFill>
                          <a:latin typeface="+mn-lt"/>
                          <a:ea typeface="+mn-ea"/>
                          <a:cs typeface="+mn-cs"/>
                        </a:rPr>
                        <a:t>model is fit to data</a:t>
                      </a:r>
                    </a:p>
                    <a:p>
                      <a:pPr marL="0" algn="l" defTabSz="914400" rtl="0" eaLnBrk="1" latinLnBrk="0" hangingPunct="1"/>
                      <a:r>
                        <a:rPr lang="en-US" sz="1800" kern="1200" noProof="0" dirty="0" smtClean="0">
                          <a:solidFill>
                            <a:schemeClr val="dk1"/>
                          </a:solidFill>
                          <a:latin typeface="+mn-lt"/>
                          <a:ea typeface="+mn-ea"/>
                          <a:cs typeface="+mn-cs"/>
                        </a:rPr>
                        <a:t>D</a:t>
                      </a:r>
                      <a:r>
                        <a:rPr lang="en-US" sz="1800" kern="1200" baseline="0" noProof="0" dirty="0" smtClean="0">
                          <a:solidFill>
                            <a:schemeClr val="dk1"/>
                          </a:solidFill>
                          <a:latin typeface="+mn-lt"/>
                          <a:ea typeface="+mn-ea"/>
                          <a:cs typeface="+mn-cs"/>
                        </a:rPr>
                        <a:t>ata sampled within </a:t>
                      </a:r>
                      <a:r>
                        <a:rPr lang="en-US" sz="1800" kern="1200" noProof="0" dirty="0" smtClean="0">
                          <a:solidFill>
                            <a:schemeClr val="dk1"/>
                          </a:solidFill>
                          <a:latin typeface="+mn-lt"/>
                          <a:ea typeface="+mn-ea"/>
                          <a:cs typeface="+mn-cs"/>
                        </a:rPr>
                        <a:t>individuals</a:t>
                      </a:r>
                      <a:r>
                        <a:rPr lang="en-US" sz="1800" kern="1200" baseline="0" noProof="0" dirty="0" smtClean="0">
                          <a:solidFill>
                            <a:schemeClr val="dk1"/>
                          </a:solidFill>
                          <a:latin typeface="+mn-lt"/>
                          <a:ea typeface="+mn-ea"/>
                          <a:cs typeface="+mn-cs"/>
                        </a:rPr>
                        <a:t> are considered to be correlated</a:t>
                      </a:r>
                    </a:p>
                    <a:p>
                      <a:pPr marL="0" algn="l" defTabSz="914400" rtl="0" eaLnBrk="1" latinLnBrk="0" hangingPunct="1"/>
                      <a:r>
                        <a:rPr lang="en-US" sz="1800" kern="1200" baseline="0" noProof="0" dirty="0" smtClean="0">
                          <a:solidFill>
                            <a:schemeClr val="dk1"/>
                          </a:solidFill>
                          <a:latin typeface="+mn-lt"/>
                          <a:ea typeface="+mn-ea"/>
                          <a:cs typeface="+mn-cs"/>
                        </a:rPr>
                        <a:t>V</a:t>
                      </a:r>
                      <a:r>
                        <a:rPr lang="en-US" sz="1800" kern="1200" noProof="0" dirty="0" smtClean="0">
                          <a:solidFill>
                            <a:schemeClr val="dk1"/>
                          </a:solidFill>
                          <a:latin typeface="+mn-lt"/>
                          <a:ea typeface="+mn-ea"/>
                          <a:cs typeface="+mn-cs"/>
                        </a:rPr>
                        <a:t>ariation between and within subjects are explained using statistical parameters  </a:t>
                      </a:r>
                      <a:endParaRPr lang="en-US" sz="1800" kern="1200" noProof="0" dirty="0">
                        <a:solidFill>
                          <a:schemeClr val="dk1"/>
                        </a:solidFill>
                        <a:latin typeface="+mn-lt"/>
                        <a:ea typeface="+mn-ea"/>
                        <a:cs typeface="+mn-cs"/>
                      </a:endParaRPr>
                    </a:p>
                  </a:txBody>
                  <a:tcPr/>
                </a:tc>
              </a:tr>
            </a:tbl>
          </a:graphicData>
        </a:graphic>
      </p:graphicFrame>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r="13495"/>
          <a:stretch/>
        </p:blipFill>
        <p:spPr>
          <a:xfrm>
            <a:off x="2251900" y="2650179"/>
            <a:ext cx="4188331" cy="3075705"/>
          </a:xfrm>
          <a:prstGeom prst="rect">
            <a:avLst/>
          </a:prstGeom>
        </p:spPr>
      </p:pic>
      <p:sp>
        <p:nvSpPr>
          <p:cNvPr id="12" name="Title 1"/>
          <p:cNvSpPr>
            <a:spLocks noGrp="1"/>
          </p:cNvSpPr>
          <p:nvPr>
            <p:ph type="title"/>
          </p:nvPr>
        </p:nvSpPr>
        <p:spPr>
          <a:xfrm>
            <a:off x="1589965" y="227973"/>
            <a:ext cx="7227463" cy="954107"/>
          </a:xfrm>
        </p:spPr>
        <p:txBody>
          <a:bodyPr wrap="square">
            <a:spAutoFit/>
          </a:bodyPr>
          <a:lstStyle/>
          <a:p>
            <a:pPr algn="ctr"/>
            <a:r>
              <a:rPr lang="en-US" sz="2800" dirty="0" smtClean="0"/>
              <a:t>..“Non linear mixed effect” analysis is one of the best methods to estimate popPK </a:t>
            </a:r>
            <a:endParaRPr lang="en-US" sz="1200" dirty="0"/>
          </a:p>
        </p:txBody>
      </p:sp>
      <p:sp>
        <p:nvSpPr>
          <p:cNvPr id="13" name="Rechteck 12"/>
          <p:cNvSpPr/>
          <p:nvPr/>
        </p:nvSpPr>
        <p:spPr>
          <a:xfrm>
            <a:off x="319001" y="5232660"/>
            <a:ext cx="3980846" cy="1323439"/>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Arial" pitchFamily="34" charset="0"/>
                <a:cs typeface="Arial" pitchFamily="34" charset="0"/>
              </a:rPr>
              <a:t>Population PK parameter </a:t>
            </a:r>
          </a:p>
          <a:p>
            <a:pPr marL="342900" indent="-342900">
              <a:buFont typeface="Wingdings" panose="05000000000000000000" pitchFamily="2" charset="2"/>
              <a:buChar char="q"/>
              <a:tabLst>
                <a:tab pos="87313" algn="l"/>
              </a:tabLst>
            </a:pPr>
            <a:r>
              <a:rPr lang="en-US" sz="2000" dirty="0" smtClean="0">
                <a:latin typeface="Arial" pitchFamily="34" charset="0"/>
                <a:cs typeface="Arial" pitchFamily="34" charset="0"/>
              </a:rPr>
              <a:t>Individual PK parameter</a:t>
            </a:r>
          </a:p>
          <a:p>
            <a:pPr marL="342900" indent="-342900">
              <a:buFont typeface="Wingdings" panose="05000000000000000000" pitchFamily="2" charset="2"/>
              <a:buChar char="q"/>
              <a:tabLst>
                <a:tab pos="87313" algn="l"/>
              </a:tabLst>
            </a:pPr>
            <a:r>
              <a:rPr lang="en-US" sz="2000" dirty="0" smtClean="0">
                <a:latin typeface="Arial" pitchFamily="34" charset="0"/>
                <a:cs typeface="Arial" pitchFamily="34" charset="0"/>
              </a:rPr>
              <a:t>Sparse Sampling </a:t>
            </a:r>
          </a:p>
          <a:p>
            <a:pPr marL="342900" indent="-342900">
              <a:buFont typeface="Wingdings" panose="05000000000000000000" pitchFamily="2" charset="2"/>
              <a:buChar char="q"/>
              <a:tabLst>
                <a:tab pos="87313" algn="l"/>
              </a:tabLst>
            </a:pPr>
            <a:r>
              <a:rPr lang="en-US" sz="2000" dirty="0" smtClean="0">
                <a:latin typeface="Arial" pitchFamily="34" charset="0"/>
                <a:cs typeface="Arial" pitchFamily="34" charset="0"/>
              </a:rPr>
              <a:t>Estimated Variability </a:t>
            </a:r>
          </a:p>
        </p:txBody>
      </p:sp>
      <p:pic>
        <p:nvPicPr>
          <p:cNvPr id="16" name="Picture 8" descr="C:\Users\phdgm\AppData\Local\Microsoft\Windows\Temporary Internet Files\Content.IE5\RBBX1J3S\768px-Check-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377" y="5290880"/>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Users\phdgm\AppData\Local\Microsoft\Windows\Temporary Internet Files\Content.IE5\RBBX1J3S\768px-Check-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45" y="5595684"/>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phdgm\AppData\Local\Microsoft\Windows\Temporary Internet Files\Content.IE5\RBBX1J3S\768px-Check-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377" y="5862107"/>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phdgm\AppData\Local\Microsoft\Windows\Temporary Internet Files\Content.IE5\RBBX1J3S\768px-Check-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03" y="6166911"/>
            <a:ext cx="219456" cy="219456"/>
          </a:xfrm>
          <a:prstGeom prst="rect">
            <a:avLst/>
          </a:prstGeom>
          <a:noFill/>
          <a:extLst>
            <a:ext uri="{909E8E84-426E-40DD-AFC4-6F175D3DCCD1}">
              <a14:hiddenFill xmlns:a14="http://schemas.microsoft.com/office/drawing/2010/main">
                <a:solidFill>
                  <a:srgbClr val="FFFFFF"/>
                </a:solidFill>
              </a14:hiddenFill>
            </a:ext>
          </a:extLst>
        </p:spPr>
      </p:pic>
      <p:sp>
        <p:nvSpPr>
          <p:cNvPr id="27" name="Rechteck 26"/>
          <p:cNvSpPr/>
          <p:nvPr/>
        </p:nvSpPr>
        <p:spPr>
          <a:xfrm>
            <a:off x="5026751" y="5725884"/>
            <a:ext cx="3980846" cy="400110"/>
          </a:xfrm>
          <a:prstGeom prst="rect">
            <a:avLst/>
          </a:prstGeom>
        </p:spPr>
        <p:txBody>
          <a:bodyPr wrap="square">
            <a:spAutoFit/>
          </a:bodyPr>
          <a:lstStyle/>
          <a:p>
            <a:r>
              <a:rPr lang="en-US" sz="2000" dirty="0" smtClean="0">
                <a:solidFill>
                  <a:srgbClr val="FF0000"/>
                </a:solidFill>
                <a:latin typeface="Arial" pitchFamily="34" charset="0"/>
                <a:cs typeface="Arial" pitchFamily="34" charset="0"/>
              </a:rPr>
              <a:t>Technical complex</a:t>
            </a:r>
          </a:p>
        </p:txBody>
      </p:sp>
    </p:spTree>
    <p:extLst>
      <p:ext uri="{BB962C8B-B14F-4D97-AF65-F5344CB8AC3E}">
        <p14:creationId xmlns:p14="http://schemas.microsoft.com/office/powerpoint/2010/main" val="244119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1109297" y="1919290"/>
            <a:ext cx="641838" cy="7473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prstClr val="white"/>
              </a:solidFill>
              <a:latin typeface="Calibri"/>
            </a:endParaRPr>
          </a:p>
        </p:txBody>
      </p:sp>
      <p:sp>
        <p:nvSpPr>
          <p:cNvPr id="5" name="Oval 4"/>
          <p:cNvSpPr/>
          <p:nvPr/>
        </p:nvSpPr>
        <p:spPr>
          <a:xfrm>
            <a:off x="706316" y="6051676"/>
            <a:ext cx="1447800" cy="677008"/>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latin typeface="Calibri"/>
              </a:rPr>
              <a:t>Single patient report</a:t>
            </a:r>
            <a:endParaRPr lang="en-CA" sz="1400" dirty="0">
              <a:solidFill>
                <a:srgbClr val="000000"/>
              </a:solidFill>
              <a:latin typeface="Calibri"/>
            </a:endParaRPr>
          </a:p>
        </p:txBody>
      </p:sp>
      <p:sp>
        <p:nvSpPr>
          <p:cNvPr id="6" name="Down Arrow 5"/>
          <p:cNvSpPr/>
          <p:nvPr/>
        </p:nvSpPr>
        <p:spPr>
          <a:xfrm>
            <a:off x="1109297" y="5061075"/>
            <a:ext cx="641838" cy="7473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prstClr val="white"/>
              </a:solidFill>
              <a:latin typeface="Calibri"/>
            </a:endParaRPr>
          </a:p>
        </p:txBody>
      </p:sp>
      <p:sp>
        <p:nvSpPr>
          <p:cNvPr id="7" name="Oval 6"/>
          <p:cNvSpPr/>
          <p:nvPr/>
        </p:nvSpPr>
        <p:spPr>
          <a:xfrm>
            <a:off x="706316" y="1016614"/>
            <a:ext cx="1447800" cy="677008"/>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latin typeface="Calibri"/>
              </a:rPr>
              <a:t>Single patient data</a:t>
            </a:r>
            <a:endParaRPr lang="en-CA" sz="1400" dirty="0">
              <a:solidFill>
                <a:srgbClr val="000000"/>
              </a:solidFill>
              <a:latin typeface="Calibri"/>
            </a:endParaRPr>
          </a:p>
        </p:txBody>
      </p:sp>
      <p:sp>
        <p:nvSpPr>
          <p:cNvPr id="8" name="Oval 7"/>
          <p:cNvSpPr/>
          <p:nvPr/>
        </p:nvSpPr>
        <p:spPr>
          <a:xfrm>
            <a:off x="2971800" y="2904031"/>
            <a:ext cx="1899138" cy="190207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400" dirty="0" smtClean="0">
                <a:solidFill>
                  <a:srgbClr val="000000"/>
                </a:solidFill>
                <a:latin typeface="Calibri"/>
              </a:rPr>
              <a:t>Online PPK </a:t>
            </a:r>
            <a:r>
              <a:rPr lang="en-CA" sz="2400" dirty="0">
                <a:solidFill>
                  <a:srgbClr val="000000"/>
                </a:solidFill>
                <a:latin typeface="Calibri"/>
              </a:rPr>
              <a:t>engine</a:t>
            </a:r>
          </a:p>
          <a:p>
            <a:pPr algn="ctr"/>
            <a:r>
              <a:rPr lang="en-CA" sz="2400" dirty="0">
                <a:solidFill>
                  <a:srgbClr val="000000"/>
                </a:solidFill>
                <a:latin typeface="Calibri"/>
              </a:rPr>
              <a:t>(</a:t>
            </a:r>
            <a:r>
              <a:rPr lang="en-CA" dirty="0">
                <a:solidFill>
                  <a:srgbClr val="000000"/>
                </a:solidFill>
                <a:latin typeface="Calibri"/>
              </a:rPr>
              <a:t>NONMEM</a:t>
            </a:r>
            <a:r>
              <a:rPr lang="en-CA" sz="2400" dirty="0">
                <a:solidFill>
                  <a:srgbClr val="000000"/>
                </a:solidFill>
                <a:latin typeface="Calibri"/>
              </a:rPr>
              <a:t>)</a:t>
            </a:r>
          </a:p>
        </p:txBody>
      </p:sp>
      <p:sp>
        <p:nvSpPr>
          <p:cNvPr id="9" name="Bent Arrow 8"/>
          <p:cNvSpPr/>
          <p:nvPr/>
        </p:nvSpPr>
        <p:spPr>
          <a:xfrm flipV="1">
            <a:off x="1186960" y="1869469"/>
            <a:ext cx="1784840" cy="2069124"/>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prstClr val="black"/>
              </a:solidFill>
              <a:latin typeface="Calibri"/>
            </a:endParaRPr>
          </a:p>
        </p:txBody>
      </p:sp>
      <p:sp>
        <p:nvSpPr>
          <p:cNvPr id="10" name="Bent Arrow 9"/>
          <p:cNvSpPr/>
          <p:nvPr/>
        </p:nvSpPr>
        <p:spPr>
          <a:xfrm rot="5400000" flipV="1">
            <a:off x="866042" y="4000142"/>
            <a:ext cx="2124809"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prstClr val="black"/>
              </a:solidFill>
              <a:latin typeface="Calibri"/>
            </a:endParaRPr>
          </a:p>
        </p:txBody>
      </p:sp>
      <p:sp>
        <p:nvSpPr>
          <p:cNvPr id="11" name="Rectangle 10"/>
          <p:cNvSpPr/>
          <p:nvPr/>
        </p:nvSpPr>
        <p:spPr>
          <a:xfrm>
            <a:off x="5460023" y="2438036"/>
            <a:ext cx="1310054" cy="10638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1200" dirty="0" smtClean="0">
                <a:solidFill>
                  <a:prstClr val="black"/>
                </a:solidFill>
                <a:latin typeface="Calibri"/>
              </a:rPr>
              <a:t>Control files for </a:t>
            </a:r>
            <a:r>
              <a:rPr lang="en-CA" sz="1200" dirty="0" err="1" smtClean="0">
                <a:solidFill>
                  <a:prstClr val="black"/>
                </a:solidFill>
                <a:latin typeface="Calibri"/>
              </a:rPr>
              <a:t>bayesian</a:t>
            </a:r>
            <a:r>
              <a:rPr lang="en-CA" sz="1200" dirty="0" smtClean="0">
                <a:solidFill>
                  <a:prstClr val="black"/>
                </a:solidFill>
                <a:latin typeface="Calibri"/>
              </a:rPr>
              <a:t> individual estimation</a:t>
            </a:r>
            <a:endParaRPr lang="en-CA" sz="1200" dirty="0">
              <a:solidFill>
                <a:prstClr val="black"/>
              </a:solidFill>
              <a:latin typeface="Calibri"/>
            </a:endParaRPr>
          </a:p>
        </p:txBody>
      </p:sp>
      <p:sp>
        <p:nvSpPr>
          <p:cNvPr id="12" name="Rectangle 11"/>
          <p:cNvSpPr/>
          <p:nvPr/>
        </p:nvSpPr>
        <p:spPr>
          <a:xfrm>
            <a:off x="5460023" y="3501906"/>
            <a:ext cx="1310054" cy="31652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CA" dirty="0" smtClean="0">
                <a:solidFill>
                  <a:srgbClr val="000000"/>
                </a:solidFill>
                <a:latin typeface="Calibri"/>
              </a:rPr>
              <a:t>ADVATE</a:t>
            </a:r>
            <a:endParaRPr lang="en-CA" dirty="0">
              <a:solidFill>
                <a:srgbClr val="000000"/>
              </a:solidFill>
              <a:latin typeface="Calibri"/>
            </a:endParaRPr>
          </a:p>
        </p:txBody>
      </p:sp>
      <p:sp>
        <p:nvSpPr>
          <p:cNvPr id="13" name="Rectangle 12"/>
          <p:cNvSpPr/>
          <p:nvPr/>
        </p:nvSpPr>
        <p:spPr>
          <a:xfrm>
            <a:off x="5460023" y="3818430"/>
            <a:ext cx="1310054" cy="31652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dirty="0" smtClean="0">
                <a:solidFill>
                  <a:prstClr val="white"/>
                </a:solidFill>
                <a:latin typeface="Calibri"/>
              </a:rPr>
              <a:t>KOGENATE</a:t>
            </a:r>
            <a:endParaRPr lang="en-CA" dirty="0">
              <a:solidFill>
                <a:prstClr val="white"/>
              </a:solidFill>
              <a:latin typeface="Calibri"/>
            </a:endParaRPr>
          </a:p>
        </p:txBody>
      </p:sp>
      <p:sp>
        <p:nvSpPr>
          <p:cNvPr id="14" name="Rectangle 13"/>
          <p:cNvSpPr/>
          <p:nvPr/>
        </p:nvSpPr>
        <p:spPr>
          <a:xfrm>
            <a:off x="5460023" y="4129092"/>
            <a:ext cx="1310054" cy="316524"/>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solidFill>
                  <a:srgbClr val="000000"/>
                </a:solidFill>
                <a:latin typeface="Calibri"/>
              </a:rPr>
              <a:t>BENEFIX</a:t>
            </a:r>
            <a:endParaRPr lang="en-CA" dirty="0">
              <a:solidFill>
                <a:srgbClr val="000000"/>
              </a:solidFill>
              <a:latin typeface="Calibri"/>
            </a:endParaRPr>
          </a:p>
        </p:txBody>
      </p:sp>
      <p:sp>
        <p:nvSpPr>
          <p:cNvPr id="15" name="Rectangle 14"/>
          <p:cNvSpPr/>
          <p:nvPr/>
        </p:nvSpPr>
        <p:spPr>
          <a:xfrm>
            <a:off x="5460023" y="4439754"/>
            <a:ext cx="1310054" cy="3165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solidFill>
                  <a:prstClr val="black"/>
                </a:solidFill>
                <a:latin typeface="Calibri"/>
              </a:rPr>
              <a:t>ALPROLIX</a:t>
            </a:r>
            <a:endParaRPr lang="en-CA" dirty="0">
              <a:solidFill>
                <a:prstClr val="black"/>
              </a:solidFill>
              <a:latin typeface="Calibri"/>
            </a:endParaRPr>
          </a:p>
        </p:txBody>
      </p:sp>
      <p:sp>
        <p:nvSpPr>
          <p:cNvPr id="16" name="Rectangle 15"/>
          <p:cNvSpPr/>
          <p:nvPr/>
        </p:nvSpPr>
        <p:spPr>
          <a:xfrm>
            <a:off x="5460023" y="4756278"/>
            <a:ext cx="1310054" cy="3165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CA" dirty="0" smtClean="0">
                <a:solidFill>
                  <a:srgbClr val="000000"/>
                </a:solidFill>
                <a:latin typeface="Calibri"/>
              </a:rPr>
              <a:t>ELOCTATE</a:t>
            </a:r>
            <a:endParaRPr lang="en-CA" dirty="0">
              <a:solidFill>
                <a:srgbClr val="000000"/>
              </a:solidFill>
              <a:latin typeface="Calibri"/>
            </a:endParaRPr>
          </a:p>
        </p:txBody>
      </p:sp>
      <p:sp>
        <p:nvSpPr>
          <p:cNvPr id="17" name="Rectangle 16"/>
          <p:cNvSpPr/>
          <p:nvPr/>
        </p:nvSpPr>
        <p:spPr>
          <a:xfrm>
            <a:off x="5460023" y="5096257"/>
            <a:ext cx="1310054" cy="3165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solidFill>
                  <a:prstClr val="black"/>
                </a:solidFill>
                <a:latin typeface="Calibri"/>
              </a:rPr>
              <a:t>Others..</a:t>
            </a:r>
            <a:endParaRPr lang="en-CA" dirty="0">
              <a:solidFill>
                <a:prstClr val="black"/>
              </a:solidFill>
              <a:latin typeface="Calibri"/>
            </a:endParaRPr>
          </a:p>
        </p:txBody>
      </p:sp>
      <p:sp>
        <p:nvSpPr>
          <p:cNvPr id="18" name="Flowchart: Collate 17"/>
          <p:cNvSpPr/>
          <p:nvPr/>
        </p:nvSpPr>
        <p:spPr>
          <a:xfrm rot="16200000">
            <a:off x="4958862" y="3616208"/>
            <a:ext cx="404446" cy="468924"/>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black"/>
              </a:solidFill>
              <a:latin typeface="Calibri"/>
            </a:endParaRPr>
          </a:p>
        </p:txBody>
      </p:sp>
      <p:sp>
        <p:nvSpPr>
          <p:cNvPr id="19" name="Flowchart: Summing Junction 18"/>
          <p:cNvSpPr/>
          <p:nvPr/>
        </p:nvSpPr>
        <p:spPr>
          <a:xfrm>
            <a:off x="4870938" y="3501906"/>
            <a:ext cx="589085" cy="703384"/>
          </a:xfrm>
          <a:prstGeom prst="flowChartSummingJunc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solidFill>
                <a:prstClr val="black"/>
              </a:solidFill>
              <a:latin typeface="Calibri"/>
            </a:endParaRPr>
          </a:p>
        </p:txBody>
      </p:sp>
      <p:sp>
        <p:nvSpPr>
          <p:cNvPr id="20" name="Flowchart: Multidocument 19"/>
          <p:cNvSpPr/>
          <p:nvPr/>
        </p:nvSpPr>
        <p:spPr>
          <a:xfrm>
            <a:off x="7341577" y="864213"/>
            <a:ext cx="1521069" cy="1573823"/>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dirty="0" smtClean="0">
                <a:solidFill>
                  <a:prstClr val="black"/>
                </a:solidFill>
                <a:latin typeface="Calibri"/>
              </a:rPr>
              <a:t>Brand specific Source individual PK data</a:t>
            </a:r>
            <a:endParaRPr lang="en-CA" sz="1600" dirty="0">
              <a:solidFill>
                <a:prstClr val="black"/>
              </a:solidFill>
              <a:latin typeface="Calibri"/>
            </a:endParaRPr>
          </a:p>
        </p:txBody>
      </p:sp>
      <p:sp>
        <p:nvSpPr>
          <p:cNvPr id="21" name="Flowchart: Merge 20"/>
          <p:cNvSpPr/>
          <p:nvPr/>
        </p:nvSpPr>
        <p:spPr>
          <a:xfrm>
            <a:off x="7121769" y="3302618"/>
            <a:ext cx="1960684" cy="1271950"/>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sz="1600" dirty="0" smtClean="0">
              <a:solidFill>
                <a:prstClr val="white"/>
              </a:solidFill>
              <a:latin typeface="Calibri"/>
            </a:endParaRPr>
          </a:p>
          <a:p>
            <a:pPr algn="ctr"/>
            <a:r>
              <a:rPr lang="en-CA" sz="1600" dirty="0" smtClean="0">
                <a:solidFill>
                  <a:srgbClr val="000000"/>
                </a:solidFill>
                <a:latin typeface="Calibri"/>
              </a:rPr>
              <a:t>Offline PPK modeling</a:t>
            </a:r>
            <a:endParaRPr lang="en-CA" sz="1600" dirty="0">
              <a:solidFill>
                <a:srgbClr val="000000"/>
              </a:solidFill>
              <a:latin typeface="Calibri"/>
            </a:endParaRPr>
          </a:p>
        </p:txBody>
      </p:sp>
      <p:sp>
        <p:nvSpPr>
          <p:cNvPr id="22" name="Flowchart: Multidocument 21"/>
          <p:cNvSpPr/>
          <p:nvPr/>
        </p:nvSpPr>
        <p:spPr>
          <a:xfrm>
            <a:off x="7230207" y="5192964"/>
            <a:ext cx="1521069" cy="15738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1600" dirty="0" smtClean="0">
                <a:solidFill>
                  <a:srgbClr val="000000"/>
                </a:solidFill>
                <a:latin typeface="Calibri"/>
              </a:rPr>
              <a:t>Brand specific PPK models</a:t>
            </a:r>
            <a:endParaRPr lang="en-CA" sz="1600" dirty="0">
              <a:solidFill>
                <a:srgbClr val="000000"/>
              </a:solidFill>
              <a:latin typeface="Calibri"/>
            </a:endParaRPr>
          </a:p>
        </p:txBody>
      </p:sp>
      <p:cxnSp>
        <p:nvCxnSpPr>
          <p:cNvPr id="23" name="Straight Arrow Connector 22"/>
          <p:cNvCxnSpPr/>
          <p:nvPr/>
        </p:nvCxnSpPr>
        <p:spPr>
          <a:xfrm flipH="1" flipV="1">
            <a:off x="6770077" y="3660168"/>
            <a:ext cx="1028700" cy="1532796"/>
          </a:xfrm>
          <a:prstGeom prst="straightConnector1">
            <a:avLst/>
          </a:prstGeom>
          <a:ln w="50800">
            <a:solidFill>
              <a:schemeClr val="tx2">
                <a:lumMod val="40000"/>
                <a:lumOff val="60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6774473" y="4307874"/>
            <a:ext cx="694592" cy="1016987"/>
          </a:xfrm>
          <a:prstGeom prst="straightConnector1">
            <a:avLst/>
          </a:prstGeom>
          <a:ln w="50800">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770077" y="4898426"/>
            <a:ext cx="460130" cy="678464"/>
          </a:xfrm>
          <a:prstGeom prst="straightConnector1">
            <a:avLst/>
          </a:prstGeom>
          <a:ln w="50800">
            <a:solidFill>
              <a:srgbClr val="92D05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26" name="Down Arrow 25"/>
          <p:cNvSpPr/>
          <p:nvPr/>
        </p:nvSpPr>
        <p:spPr>
          <a:xfrm>
            <a:off x="7781192" y="2495187"/>
            <a:ext cx="641838" cy="74734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solidFill>
                <a:prstClr val="black"/>
              </a:solidFill>
              <a:latin typeface="Calibri"/>
            </a:endParaRPr>
          </a:p>
        </p:txBody>
      </p:sp>
      <p:sp>
        <p:nvSpPr>
          <p:cNvPr id="27" name="Down Arrow 26"/>
          <p:cNvSpPr/>
          <p:nvPr/>
        </p:nvSpPr>
        <p:spPr>
          <a:xfrm>
            <a:off x="7798777" y="4665434"/>
            <a:ext cx="641838" cy="373673"/>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solidFill>
                <a:prstClr val="white"/>
              </a:solidFill>
              <a:latin typeface="Calibri"/>
            </a:endParaRPr>
          </a:p>
        </p:txBody>
      </p:sp>
      <p:sp>
        <p:nvSpPr>
          <p:cNvPr id="28" name="Left Brace 27"/>
          <p:cNvSpPr/>
          <p:nvPr/>
        </p:nvSpPr>
        <p:spPr>
          <a:xfrm>
            <a:off x="2347547" y="925759"/>
            <a:ext cx="211015" cy="101111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solidFill>
                <a:prstClr val="black"/>
              </a:solidFill>
              <a:latin typeface="Calibri"/>
            </a:endParaRPr>
          </a:p>
        </p:txBody>
      </p:sp>
      <p:sp>
        <p:nvSpPr>
          <p:cNvPr id="29" name="Flowchart: Multidocument 28"/>
          <p:cNvSpPr/>
          <p:nvPr/>
        </p:nvSpPr>
        <p:spPr>
          <a:xfrm>
            <a:off x="2558562" y="1004889"/>
            <a:ext cx="1178169" cy="85285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solidFill>
                  <a:prstClr val="black"/>
                </a:solidFill>
                <a:latin typeface="Calibri"/>
              </a:rPr>
              <a:t>patients</a:t>
            </a:r>
            <a:endParaRPr lang="en-CA" dirty="0">
              <a:solidFill>
                <a:prstClr val="black"/>
              </a:solidFill>
              <a:latin typeface="Calibri"/>
            </a:endParaRPr>
          </a:p>
        </p:txBody>
      </p:sp>
      <p:sp>
        <p:nvSpPr>
          <p:cNvPr id="30" name="Right Arrow 29"/>
          <p:cNvSpPr/>
          <p:nvPr/>
        </p:nvSpPr>
        <p:spPr>
          <a:xfrm>
            <a:off x="6412521" y="1185866"/>
            <a:ext cx="436685" cy="33850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solidFill>
                <a:prstClr val="black"/>
              </a:solidFill>
              <a:latin typeface="Calibri"/>
            </a:endParaRPr>
          </a:p>
        </p:txBody>
      </p:sp>
      <p:sp>
        <p:nvSpPr>
          <p:cNvPr id="31" name="Left Brace 30"/>
          <p:cNvSpPr/>
          <p:nvPr/>
        </p:nvSpPr>
        <p:spPr>
          <a:xfrm flipH="1">
            <a:off x="6849206" y="833440"/>
            <a:ext cx="272563" cy="101111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solidFill>
                <a:prstClr val="black"/>
              </a:solidFill>
              <a:latin typeface="Calibri"/>
            </a:endParaRPr>
          </a:p>
        </p:txBody>
      </p:sp>
      <p:sp>
        <p:nvSpPr>
          <p:cNvPr id="32" name="Flowchart: Multidocument 31"/>
          <p:cNvSpPr/>
          <p:nvPr/>
        </p:nvSpPr>
        <p:spPr>
          <a:xfrm>
            <a:off x="3889131" y="1004889"/>
            <a:ext cx="1178169" cy="85285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solidFill>
                  <a:prstClr val="black"/>
                </a:solidFill>
                <a:latin typeface="Calibri"/>
              </a:rPr>
              <a:t>patients</a:t>
            </a:r>
            <a:endParaRPr lang="en-CA" dirty="0">
              <a:solidFill>
                <a:prstClr val="black"/>
              </a:solidFill>
              <a:latin typeface="Calibri"/>
            </a:endParaRPr>
          </a:p>
        </p:txBody>
      </p:sp>
      <p:sp>
        <p:nvSpPr>
          <p:cNvPr id="33" name="Flowchart: Multidocument 32"/>
          <p:cNvSpPr/>
          <p:nvPr/>
        </p:nvSpPr>
        <p:spPr>
          <a:xfrm>
            <a:off x="5067300" y="1004889"/>
            <a:ext cx="1178169" cy="85285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solidFill>
                  <a:prstClr val="black"/>
                </a:solidFill>
                <a:latin typeface="Calibri"/>
              </a:rPr>
              <a:t>patients</a:t>
            </a:r>
            <a:endParaRPr lang="en-CA" dirty="0">
              <a:solidFill>
                <a:prstClr val="black"/>
              </a:solidFill>
              <a:latin typeface="Calibri"/>
            </a:endParaRPr>
          </a:p>
        </p:txBody>
      </p:sp>
      <p:sp>
        <p:nvSpPr>
          <p:cNvPr id="3" name="Rectangle 2"/>
          <p:cNvSpPr/>
          <p:nvPr/>
        </p:nvSpPr>
        <p:spPr>
          <a:xfrm>
            <a:off x="512885" y="2868861"/>
            <a:ext cx="1834662" cy="19020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latin typeface="Calibri"/>
              </a:rPr>
              <a:t>Web-application</a:t>
            </a:r>
          </a:p>
        </p:txBody>
      </p:sp>
      <p:sp>
        <p:nvSpPr>
          <p:cNvPr id="35" name="TextBox 34"/>
          <p:cNvSpPr txBox="1"/>
          <p:nvPr/>
        </p:nvSpPr>
        <p:spPr>
          <a:xfrm>
            <a:off x="2971800" y="144776"/>
            <a:ext cx="3440766" cy="707886"/>
          </a:xfrm>
          <a:prstGeom prst="rect">
            <a:avLst/>
          </a:prstGeom>
          <a:noFill/>
        </p:spPr>
        <p:txBody>
          <a:bodyPr wrap="none" rtlCol="0">
            <a:spAutoFit/>
          </a:bodyPr>
          <a:lstStyle/>
          <a:p>
            <a:r>
              <a:rPr lang="en-US" sz="4000" dirty="0" smtClean="0"/>
              <a:t>WAPPS - HEMO</a:t>
            </a:r>
            <a:endParaRPr lang="en-US" sz="4000" dirty="0"/>
          </a:p>
        </p:txBody>
      </p:sp>
    </p:spTree>
    <p:extLst>
      <p:ext uri="{BB962C8B-B14F-4D97-AF65-F5344CB8AC3E}">
        <p14:creationId xmlns:p14="http://schemas.microsoft.com/office/powerpoint/2010/main" val="111680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theme/theme1.xml><?xml version="1.0" encoding="utf-8"?>
<a:theme xmlns:a="http://schemas.openxmlformats.org/drawingml/2006/main" name="Biogen">
  <a:themeElements>
    <a:clrScheme name="Biogen 4">
      <a:dk1>
        <a:srgbClr val="2573BA"/>
      </a:dk1>
      <a:lt1>
        <a:srgbClr val="FFFFFF"/>
      </a:lt1>
      <a:dk2>
        <a:srgbClr val="005B7F"/>
      </a:dk2>
      <a:lt2>
        <a:srgbClr val="FFFFFF"/>
      </a:lt2>
      <a:accent1>
        <a:srgbClr val="5CA136"/>
      </a:accent1>
      <a:accent2>
        <a:srgbClr val="5587C0"/>
      </a:accent2>
      <a:accent3>
        <a:srgbClr val="7CC3E2"/>
      </a:accent3>
      <a:accent4>
        <a:srgbClr val="99CA3C"/>
      </a:accent4>
      <a:accent5>
        <a:srgbClr val="C7DD72"/>
      </a:accent5>
      <a:accent6>
        <a:srgbClr val="DDE5AE"/>
      </a:accent6>
      <a:hlink>
        <a:srgbClr val="1E5DAC"/>
      </a:hlink>
      <a:folHlink>
        <a:srgbClr val="466E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iogen">
  <a:themeElements>
    <a:clrScheme name="Custom 13">
      <a:dk1>
        <a:srgbClr val="000000"/>
      </a:dk1>
      <a:lt1>
        <a:srgbClr val="FFFFFF"/>
      </a:lt1>
      <a:dk2>
        <a:srgbClr val="2573BA"/>
      </a:dk2>
      <a:lt2>
        <a:srgbClr val="005B7F"/>
      </a:lt2>
      <a:accent1>
        <a:srgbClr val="5CA136"/>
      </a:accent1>
      <a:accent2>
        <a:srgbClr val="5587C0"/>
      </a:accent2>
      <a:accent3>
        <a:srgbClr val="7CC3E2"/>
      </a:accent3>
      <a:accent4>
        <a:srgbClr val="99CA3C"/>
      </a:accent4>
      <a:accent5>
        <a:srgbClr val="C7DD72"/>
      </a:accent5>
      <a:accent6>
        <a:srgbClr val="DDE5AE"/>
      </a:accent6>
      <a:hlink>
        <a:srgbClr val="1E5DAC"/>
      </a:hlink>
      <a:folHlink>
        <a:srgbClr val="466E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Biogen">
  <a:themeElements>
    <a:clrScheme name="Custom 13">
      <a:dk1>
        <a:srgbClr val="000000"/>
      </a:dk1>
      <a:lt1>
        <a:srgbClr val="FFFFFF"/>
      </a:lt1>
      <a:dk2>
        <a:srgbClr val="2573BA"/>
      </a:dk2>
      <a:lt2>
        <a:srgbClr val="005B7F"/>
      </a:lt2>
      <a:accent1>
        <a:srgbClr val="5CA136"/>
      </a:accent1>
      <a:accent2>
        <a:srgbClr val="5587C0"/>
      </a:accent2>
      <a:accent3>
        <a:srgbClr val="7CC3E2"/>
      </a:accent3>
      <a:accent4>
        <a:srgbClr val="99CA3C"/>
      </a:accent4>
      <a:accent5>
        <a:srgbClr val="C7DD72"/>
      </a:accent5>
      <a:accent6>
        <a:srgbClr val="DDE5AE"/>
      </a:accent6>
      <a:hlink>
        <a:srgbClr val="1E5DAC"/>
      </a:hlink>
      <a:folHlink>
        <a:srgbClr val="466E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Biogen">
  <a:themeElements>
    <a:clrScheme name="Custom 13">
      <a:dk1>
        <a:srgbClr val="000000"/>
      </a:dk1>
      <a:lt1>
        <a:srgbClr val="FFFFFF"/>
      </a:lt1>
      <a:dk2>
        <a:srgbClr val="2573BA"/>
      </a:dk2>
      <a:lt2>
        <a:srgbClr val="005B7F"/>
      </a:lt2>
      <a:accent1>
        <a:srgbClr val="5CA136"/>
      </a:accent1>
      <a:accent2>
        <a:srgbClr val="5587C0"/>
      </a:accent2>
      <a:accent3>
        <a:srgbClr val="7CC3E2"/>
      </a:accent3>
      <a:accent4>
        <a:srgbClr val="99CA3C"/>
      </a:accent4>
      <a:accent5>
        <a:srgbClr val="C7DD72"/>
      </a:accent5>
      <a:accent6>
        <a:srgbClr val="DDE5AE"/>
      </a:accent6>
      <a:hlink>
        <a:srgbClr val="1E5DAC"/>
      </a:hlink>
      <a:folHlink>
        <a:srgbClr val="466E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10322</TotalTime>
  <Words>1100</Words>
  <Application>Microsoft Office PowerPoint</Application>
  <PresentationFormat>On-screen Show (4:3)</PresentationFormat>
  <Paragraphs>129</Paragraphs>
  <Slides>14</Slides>
  <Notes>5</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Biogen</vt:lpstr>
      <vt:lpstr>3_Biogen</vt:lpstr>
      <vt:lpstr>4_Biogen</vt:lpstr>
      <vt:lpstr>5_Biogen</vt:lpstr>
      <vt:lpstr>Office Theme</vt:lpstr>
      <vt:lpstr>An Interview with A/Professor Alfonso Iorio – The International Perspective</vt:lpstr>
      <vt:lpstr>Disclaimer</vt:lpstr>
      <vt:lpstr>Biography: Alfonso Iorio MD (Perugia), PhD (Perugia), FRCPC</vt:lpstr>
      <vt:lpstr>Personalized prophylaxis</vt:lpstr>
      <vt:lpstr>WAPPS: vision</vt:lpstr>
      <vt:lpstr>Population Pharmacokinetics isn`t =  “Non linear mixed effect” analysis</vt:lpstr>
      <vt:lpstr>Population PK</vt:lpstr>
      <vt:lpstr>..“Non linear mixed effect” analysis is one of the best methods to estimate popPK </vt:lpstr>
      <vt:lpstr>PowerPoint Presentation</vt:lpstr>
      <vt:lpstr>PowerPoint Presentation</vt:lpstr>
      <vt:lpstr>PowerPoint Presentation</vt:lpstr>
      <vt:lpstr>PowerPoint Presentation</vt:lpstr>
      <vt:lpstr>The WAPPS network</vt:lpstr>
      <vt:lpstr>Thank You</vt:lpstr>
    </vt:vector>
  </TitlesOfParts>
  <Company>Biogen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Biogen</dc:creator>
  <cp:lastModifiedBy>dawn</cp:lastModifiedBy>
  <cp:revision>842</cp:revision>
  <cp:lastPrinted>2015-07-29T22:22:53Z</cp:lastPrinted>
  <dcterms:created xsi:type="dcterms:W3CDTF">2014-12-08T19:13:29Z</dcterms:created>
  <dcterms:modified xsi:type="dcterms:W3CDTF">2015-10-06T11:51:36Z</dcterms:modified>
</cp:coreProperties>
</file>