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3" r:id="rId2"/>
    <p:sldId id="265" r:id="rId3"/>
    <p:sldId id="341" r:id="rId4"/>
    <p:sldId id="314" r:id="rId5"/>
    <p:sldId id="313" r:id="rId6"/>
    <p:sldId id="342" r:id="rId7"/>
    <p:sldId id="309" r:id="rId8"/>
    <p:sldId id="336" r:id="rId9"/>
    <p:sldId id="331" r:id="rId10"/>
    <p:sldId id="293" r:id="rId11"/>
    <p:sldId id="340" r:id="rId12"/>
    <p:sldId id="339" r:id="rId13"/>
    <p:sldId id="337" r:id="rId14"/>
    <p:sldId id="338" r:id="rId15"/>
    <p:sldId id="343" r:id="rId16"/>
    <p:sldId id="289" r:id="rId17"/>
    <p:sldId id="304" r:id="rId18"/>
    <p:sldId id="355" r:id="rId19"/>
    <p:sldId id="357" r:id="rId20"/>
    <p:sldId id="358" r:id="rId21"/>
    <p:sldId id="345" r:id="rId22"/>
    <p:sldId id="292" r:id="rId23"/>
    <p:sldId id="354" r:id="rId24"/>
    <p:sldId id="359" r:id="rId25"/>
    <p:sldId id="318" r:id="rId26"/>
    <p:sldId id="353" r:id="rId27"/>
    <p:sldId id="347" r:id="rId28"/>
    <p:sldId id="277" r:id="rId29"/>
    <p:sldId id="306" r:id="rId30"/>
    <p:sldId id="308" r:id="rId31"/>
    <p:sldId id="323" r:id="rId32"/>
    <p:sldId id="326" r:id="rId33"/>
    <p:sldId id="328" r:id="rId34"/>
    <p:sldId id="344" r:id="rId35"/>
    <p:sldId id="282" r:id="rId36"/>
    <p:sldId id="303" r:id="rId37"/>
    <p:sldId id="281" r:id="rId38"/>
    <p:sldId id="280" r:id="rId39"/>
  </p:sldIdLst>
  <p:sldSz cx="9144000" cy="5143500" type="screen16x9"/>
  <p:notesSz cx="6797675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93">
          <p15:clr>
            <a:srgbClr val="A4A3A4"/>
          </p15:clr>
        </p15:guide>
        <p15:guide id="2" pos="2880">
          <p15:clr>
            <a:srgbClr val="A4A3A4"/>
          </p15:clr>
        </p15:guide>
        <p15:guide id="3" pos="555">
          <p15:clr>
            <a:srgbClr val="A4A3A4"/>
          </p15:clr>
        </p15:guide>
        <p15:guide id="4" pos="5565">
          <p15:clr>
            <a:srgbClr val="A4A3A4"/>
          </p15:clr>
        </p15:guide>
        <p15:guide id="5" pos="1075">
          <p15:clr>
            <a:srgbClr val="A4A3A4"/>
          </p15:clr>
        </p15:guide>
        <p15:guide id="6" orient="horz" pos="3054">
          <p15:clr>
            <a:srgbClr val="A4A3A4"/>
          </p15:clr>
        </p15:guide>
        <p15:guide id="7" orient="horz" pos="2893">
          <p15:clr>
            <a:srgbClr val="A4A3A4"/>
          </p15:clr>
        </p15:guide>
        <p15:guide id="8" orient="horz" pos="949">
          <p15:clr>
            <a:srgbClr val="A4A3A4"/>
          </p15:clr>
        </p15:guide>
        <p15:guide id="9" pos="2837">
          <p15:clr>
            <a:srgbClr val="A4A3A4"/>
          </p15:clr>
        </p15:guide>
        <p15:guide id="10" pos="158">
          <p15:clr>
            <a:srgbClr val="A4A3A4"/>
          </p15:clr>
        </p15:guide>
        <p15:guide id="11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A4B80"/>
    <a:srgbClr val="201288"/>
    <a:srgbClr val="9A0000"/>
    <a:srgbClr val="D3D3D3"/>
    <a:srgbClr val="28A0E1"/>
    <a:srgbClr val="D7ECFF"/>
    <a:srgbClr val="34E9A8"/>
    <a:srgbClr val="1B75D2"/>
    <a:srgbClr val="54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5" autoAdjust="0"/>
    <p:restoredTop sz="82238" autoAdjust="0"/>
  </p:normalViewPr>
  <p:slideViewPr>
    <p:cSldViewPr snapToGrid="0" snapToObjects="1">
      <p:cViewPr varScale="1">
        <p:scale>
          <a:sx n="125" d="100"/>
          <a:sy n="125" d="100"/>
        </p:scale>
        <p:origin x="816" y="96"/>
      </p:cViewPr>
      <p:guideLst>
        <p:guide orient="horz" pos="3393"/>
        <p:guide pos="2880"/>
        <p:guide pos="555"/>
        <p:guide pos="5565"/>
        <p:guide pos="1075"/>
        <p:guide orient="horz" pos="3054"/>
        <p:guide orient="horz" pos="2893"/>
        <p:guide orient="horz" pos="949"/>
        <p:guide pos="2837"/>
        <p:guide pos="158"/>
        <p:guide pos="5759"/>
      </p:guideLst>
    </p:cSldViewPr>
  </p:slideViewPr>
  <p:outlineViewPr>
    <p:cViewPr>
      <p:scale>
        <a:sx n="33" d="100"/>
        <a:sy n="33" d="100"/>
      </p:scale>
      <p:origin x="0" y="-3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3312"/>
    </p:cViewPr>
  </p:sorterViewPr>
  <p:notesViewPr>
    <p:cSldViewPr snapToGrid="0" snapToObjects="1" showGuides="1">
      <p:cViewPr>
        <p:scale>
          <a:sx n="80" d="100"/>
          <a:sy n="80" d="100"/>
        </p:scale>
        <p:origin x="-4026" y="-1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fonso:Desktop:MyPKFit%20comparis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fonso:Desktop:MyPKFit%20comparis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fonso:Desktop:MyPKFit%20comparis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fonso:Desktop:MyPKFit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724251771508299E-2"/>
          <c:y val="4.4246993005374699E-2"/>
          <c:w val="0.88667051258724405"/>
          <c:h val="0.82798405526274699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Sheet1!$A$2:$A$23</c:f>
              <c:numCache>
                <c:formatCode>0</c:formatCode>
                <c:ptCount val="22"/>
                <c:pt idx="0" formatCode="General">
                  <c:v>84.036518324772473</c:v>
                </c:pt>
                <c:pt idx="1">
                  <c:v>54.990535425763248</c:v>
                </c:pt>
                <c:pt idx="2">
                  <c:v>42.481111484959321</c:v>
                </c:pt>
                <c:pt idx="3" formatCode="General">
                  <c:v>35.163567573965523</c:v>
                </c:pt>
                <c:pt idx="4" formatCode="General">
                  <c:v>29.971687544155401</c:v>
                </c:pt>
                <c:pt idx="5">
                  <c:v>25.94455252675403</c:v>
                </c:pt>
                <c:pt idx="6">
                  <c:v>22.65414363316162</c:v>
                </c:pt>
                <c:pt idx="7" formatCode="General">
                  <c:v>19.872142553442121</c:v>
                </c:pt>
                <c:pt idx="8">
                  <c:v>17.64038987909186</c:v>
                </c:pt>
                <c:pt idx="9">
                  <c:v>15.538247449981</c:v>
                </c:pt>
                <c:pt idx="10" formatCode="General">
                  <c:v>13.43512858595011</c:v>
                </c:pt>
                <c:pt idx="11" formatCode="General">
                  <c:v>11.715038714007781</c:v>
                </c:pt>
                <c:pt idx="12">
                  <c:v>10.144719692357709</c:v>
                </c:pt>
                <c:pt idx="13">
                  <c:v>8.7001662241473507</c:v>
                </c:pt>
                <c:pt idx="14" formatCode="General">
                  <c:v>7.3627186126381936</c:v>
                </c:pt>
                <c:pt idx="15" formatCode="General">
                  <c:v>6.1175846749562872</c:v>
                </c:pt>
                <c:pt idx="16" formatCode="General">
                  <c:v>4.9528396625475546</c:v>
                </c:pt>
                <c:pt idx="17">
                  <c:v>3.858729902279828</c:v>
                </c:pt>
                <c:pt idx="18">
                  <c:v>2.8271757813639562</c:v>
                </c:pt>
                <c:pt idx="19" formatCode="General">
                  <c:v>1.8514092902923831</c:v>
                </c:pt>
                <c:pt idx="20" formatCode="General">
                  <c:v>0.925704645146192</c:v>
                </c:pt>
                <c:pt idx="21">
                  <c:v>4.5174701644440998E-2</c:v>
                </c:pt>
              </c:numCache>
            </c:numRef>
          </c:xVal>
          <c:yVal>
            <c:numRef>
              <c:f>Sheet1!$B$2:$B$23</c:f>
              <c:numCache>
                <c:formatCode>0.00</c:formatCode>
                <c:ptCount val="22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39.607142857142797</c:v>
                </c:pt>
                <c:pt idx="9">
                  <c:v>44.5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FC-4D3E-819C-677537EDE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29898160"/>
        <c:axId val="-1428740944"/>
      </c:scatterChart>
      <c:valAx>
        <c:axId val="-1529898160"/>
        <c:scaling>
          <c:orientation val="minMax"/>
          <c:max val="80"/>
        </c:scaling>
        <c:delete val="1"/>
        <c:axPos val="b"/>
        <c:numFmt formatCode="General" sourceLinked="1"/>
        <c:majorTickMark val="out"/>
        <c:minorTickMark val="none"/>
        <c:tickLblPos val="nextTo"/>
        <c:crossAx val="-1428740944"/>
        <c:crosses val="autoZero"/>
        <c:crossBetween val="midCat"/>
      </c:valAx>
      <c:valAx>
        <c:axId val="-1428740944"/>
        <c:scaling>
          <c:orientation val="minMax"/>
          <c:max val="10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-15298981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724251771508299E-2"/>
          <c:y val="4.4246993005374699E-2"/>
          <c:w val="0.88667051258724405"/>
          <c:h val="0.82798405526274699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none"/>
          </c:marker>
          <c:xVal>
            <c:numRef>
              <c:f>Sheet1!$A$2:$A$23</c:f>
              <c:numCache>
                <c:formatCode>0</c:formatCode>
                <c:ptCount val="22"/>
                <c:pt idx="0" formatCode="General">
                  <c:v>84.036518324772473</c:v>
                </c:pt>
                <c:pt idx="1">
                  <c:v>54.990535425763248</c:v>
                </c:pt>
                <c:pt idx="2">
                  <c:v>42.481111484959321</c:v>
                </c:pt>
                <c:pt idx="3" formatCode="General">
                  <c:v>35.163567573965523</c:v>
                </c:pt>
                <c:pt idx="4" formatCode="General">
                  <c:v>29.971687544155401</c:v>
                </c:pt>
                <c:pt idx="5">
                  <c:v>25.94455252675403</c:v>
                </c:pt>
                <c:pt idx="6">
                  <c:v>22.65414363316162</c:v>
                </c:pt>
                <c:pt idx="7" formatCode="General">
                  <c:v>19.872142553442121</c:v>
                </c:pt>
                <c:pt idx="8">
                  <c:v>17.64038987909186</c:v>
                </c:pt>
                <c:pt idx="9">
                  <c:v>15.538247449981</c:v>
                </c:pt>
                <c:pt idx="10" formatCode="General">
                  <c:v>13.43512858595011</c:v>
                </c:pt>
                <c:pt idx="11" formatCode="General">
                  <c:v>11.715038714007781</c:v>
                </c:pt>
                <c:pt idx="12">
                  <c:v>10.144719692357709</c:v>
                </c:pt>
                <c:pt idx="13">
                  <c:v>8.7001662241473507</c:v>
                </c:pt>
                <c:pt idx="14" formatCode="General">
                  <c:v>7.3627186126381936</c:v>
                </c:pt>
                <c:pt idx="15" formatCode="General">
                  <c:v>6.1175846749562872</c:v>
                </c:pt>
                <c:pt idx="16" formatCode="General">
                  <c:v>4.9528396625475546</c:v>
                </c:pt>
                <c:pt idx="17">
                  <c:v>3.858729902279828</c:v>
                </c:pt>
                <c:pt idx="18">
                  <c:v>2.8271757813639562</c:v>
                </c:pt>
                <c:pt idx="19" formatCode="General">
                  <c:v>1.8514092902923831</c:v>
                </c:pt>
                <c:pt idx="20" formatCode="General">
                  <c:v>0.925704645146192</c:v>
                </c:pt>
                <c:pt idx="21">
                  <c:v>4.5174701644440998E-2</c:v>
                </c:pt>
              </c:numCache>
            </c:numRef>
          </c:xVal>
          <c:yVal>
            <c:numRef>
              <c:f>Sheet1!$B$2:$B$23</c:f>
              <c:numCache>
                <c:formatCode>0.00</c:formatCode>
                <c:ptCount val="22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39.607142857142797</c:v>
                </c:pt>
                <c:pt idx="9">
                  <c:v>44.5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87-4DDF-A8D9-9C87F41F1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90726064"/>
        <c:axId val="-1490114720"/>
      </c:scatterChart>
      <c:valAx>
        <c:axId val="-1490726064"/>
        <c:scaling>
          <c:orientation val="minMax"/>
          <c:max val="8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1490114720"/>
        <c:crosses val="autoZero"/>
        <c:crossBetween val="midCat"/>
      </c:valAx>
      <c:valAx>
        <c:axId val="-149011472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14907260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Terminal </a:t>
            </a:r>
            <a:r>
              <a:rPr lang="en-US" sz="1800" smtClean="0"/>
              <a:t>Half-life (hours)</a:t>
            </a:r>
            <a:endParaRPr lang="en-US" sz="1800" dirty="0"/>
          </a:p>
        </c:rich>
      </c:tx>
      <c:layout>
        <c:manualLayout>
          <c:xMode val="edge"/>
          <c:yMode val="edge"/>
          <c:x val="0.27851598708154002"/>
          <c:y val="1.435235019734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305195306469"/>
          <c:y val="0.13872832369942201"/>
          <c:w val="0.78936385856043101"/>
          <c:h val="0.788015565973328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9050824966582"/>
                  <c:y val="0.43831201670297099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smtClean="0"/>
                      <a:t>0.78x </a:t>
                    </a:r>
                    <a:r>
                      <a:rPr lang="en-US" baseline="0" dirty="0"/>
                      <a:t>+ </a:t>
                    </a:r>
                    <a:r>
                      <a:rPr lang="en-US" baseline="0" dirty="0" smtClean="0"/>
                      <a:t>4.57</a:t>
                    </a:r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0.47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Comparisons!$L$4:$L$29</c:f>
              <c:numCache>
                <c:formatCode>General</c:formatCode>
                <c:ptCount val="26"/>
                <c:pt idx="0">
                  <c:v>13</c:v>
                </c:pt>
                <c:pt idx="1">
                  <c:v>10</c:v>
                </c:pt>
                <c:pt idx="2">
                  <c:v>14</c:v>
                </c:pt>
                <c:pt idx="3">
                  <c:v>13.5</c:v>
                </c:pt>
                <c:pt idx="4">
                  <c:v>12</c:v>
                </c:pt>
                <c:pt idx="5">
                  <c:v>8.5</c:v>
                </c:pt>
                <c:pt idx="6">
                  <c:v>9.5</c:v>
                </c:pt>
                <c:pt idx="7">
                  <c:v>14</c:v>
                </c:pt>
                <c:pt idx="8">
                  <c:v>10</c:v>
                </c:pt>
                <c:pt idx="9">
                  <c:v>9.5</c:v>
                </c:pt>
                <c:pt idx="10">
                  <c:v>13</c:v>
                </c:pt>
                <c:pt idx="11">
                  <c:v>14.5</c:v>
                </c:pt>
                <c:pt idx="12">
                  <c:v>11.5</c:v>
                </c:pt>
                <c:pt idx="13">
                  <c:v>15</c:v>
                </c:pt>
                <c:pt idx="14">
                  <c:v>10</c:v>
                </c:pt>
                <c:pt idx="15">
                  <c:v>10.5</c:v>
                </c:pt>
                <c:pt idx="16">
                  <c:v>9</c:v>
                </c:pt>
                <c:pt idx="17">
                  <c:v>8.5</c:v>
                </c:pt>
                <c:pt idx="18">
                  <c:v>13.5</c:v>
                </c:pt>
                <c:pt idx="19">
                  <c:v>7</c:v>
                </c:pt>
                <c:pt idx="20">
                  <c:v>10.5</c:v>
                </c:pt>
                <c:pt idx="21">
                  <c:v>10.5</c:v>
                </c:pt>
                <c:pt idx="22">
                  <c:v>7.5</c:v>
                </c:pt>
                <c:pt idx="23">
                  <c:v>14.5</c:v>
                </c:pt>
                <c:pt idx="24">
                  <c:v>10</c:v>
                </c:pt>
                <c:pt idx="25">
                  <c:v>9</c:v>
                </c:pt>
              </c:numCache>
            </c:numRef>
          </c:xVal>
          <c:yVal>
            <c:numRef>
              <c:f>Comparisons!$M$4:$M$29</c:f>
              <c:numCache>
                <c:formatCode>General</c:formatCode>
                <c:ptCount val="26"/>
                <c:pt idx="0">
                  <c:v>17.399999999999999</c:v>
                </c:pt>
                <c:pt idx="1">
                  <c:v>9.7399999999999984</c:v>
                </c:pt>
                <c:pt idx="2">
                  <c:v>15.9</c:v>
                </c:pt>
                <c:pt idx="3">
                  <c:v>14.4</c:v>
                </c:pt>
                <c:pt idx="4">
                  <c:v>10.4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13</c:v>
                </c:pt>
                <c:pt idx="8">
                  <c:v>9.4</c:v>
                </c:pt>
                <c:pt idx="9">
                  <c:v>13.2</c:v>
                </c:pt>
                <c:pt idx="10">
                  <c:v>19.899999999999999</c:v>
                </c:pt>
                <c:pt idx="11">
                  <c:v>17.100000000000001</c:v>
                </c:pt>
                <c:pt idx="12">
                  <c:v>13.32</c:v>
                </c:pt>
                <c:pt idx="13">
                  <c:v>16.5</c:v>
                </c:pt>
                <c:pt idx="14">
                  <c:v>14.4</c:v>
                </c:pt>
                <c:pt idx="15">
                  <c:v>11.1</c:v>
                </c:pt>
                <c:pt idx="16">
                  <c:v>13.7</c:v>
                </c:pt>
                <c:pt idx="17">
                  <c:v>11.7</c:v>
                </c:pt>
                <c:pt idx="18">
                  <c:v>14.7</c:v>
                </c:pt>
                <c:pt idx="19">
                  <c:v>11</c:v>
                </c:pt>
                <c:pt idx="20">
                  <c:v>13.8</c:v>
                </c:pt>
                <c:pt idx="21">
                  <c:v>13.6</c:v>
                </c:pt>
                <c:pt idx="22">
                  <c:v>11.4</c:v>
                </c:pt>
                <c:pt idx="23">
                  <c:v>15.3</c:v>
                </c:pt>
                <c:pt idx="24">
                  <c:v>11.5</c:v>
                </c:pt>
                <c:pt idx="25">
                  <c:v>11.9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C9-471A-A611-2FFF41268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1201072"/>
        <c:axId val="-1431197680"/>
      </c:scatterChart>
      <c:valAx>
        <c:axId val="-1431201072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smtClean="0"/>
                  <a:t>WAPPS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4409887890407701"/>
              <c:y val="0.84497653616764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431197680"/>
        <c:crosses val="autoZero"/>
        <c:crossBetween val="midCat"/>
        <c:majorUnit val="5"/>
      </c:valAx>
      <c:valAx>
        <c:axId val="-1431197680"/>
        <c:scaling>
          <c:orientation val="minMax"/>
          <c:max val="20"/>
          <c:min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err="1" smtClean="0"/>
                  <a:t>MyPKFit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"/>
              <c:y val="0.42712000881482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431201072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1" i="0" baseline="0" dirty="0">
                <a:effectLst/>
              </a:rPr>
              <a:t>Time to 0.01 </a:t>
            </a:r>
            <a:r>
              <a:rPr lang="en-US" sz="1800" b="1" i="0" baseline="0" dirty="0" smtClean="0">
                <a:effectLst/>
              </a:rPr>
              <a:t>IU/ml</a:t>
            </a:r>
            <a:endParaRPr lang="en-US" sz="1800" dirty="0">
              <a:effectLst/>
            </a:endParaRPr>
          </a:p>
        </c:rich>
      </c:tx>
      <c:layout>
        <c:manualLayout>
          <c:xMode val="edge"/>
          <c:yMode val="edge"/>
          <c:x val="0.293832541765613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86558971795199"/>
          <c:y val="0.12133511936962101"/>
          <c:w val="0.76503666208390597"/>
          <c:h val="0.803958760880081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6324990626171699"/>
                  <c:y val="0.41491397544772501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smtClean="0"/>
                      <a:t>0.86x </a:t>
                    </a:r>
                    <a:r>
                      <a:rPr lang="en-US" baseline="0" dirty="0"/>
                      <a:t>+ </a:t>
                    </a:r>
                    <a:r>
                      <a:rPr lang="en-US" baseline="0" dirty="0" smtClean="0"/>
                      <a:t>17.99</a:t>
                    </a:r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0.64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Comparisons!$Q$4:$Q$29</c:f>
              <c:numCache>
                <c:formatCode>General</c:formatCode>
                <c:ptCount val="26"/>
                <c:pt idx="0">
                  <c:v>88.5</c:v>
                </c:pt>
                <c:pt idx="1">
                  <c:v>65.75</c:v>
                </c:pt>
                <c:pt idx="2">
                  <c:v>97.75</c:v>
                </c:pt>
                <c:pt idx="3">
                  <c:v>88.75</c:v>
                </c:pt>
                <c:pt idx="4">
                  <c:v>77.75</c:v>
                </c:pt>
                <c:pt idx="5">
                  <c:v>55.25</c:v>
                </c:pt>
                <c:pt idx="6">
                  <c:v>59</c:v>
                </c:pt>
                <c:pt idx="7">
                  <c:v>95</c:v>
                </c:pt>
                <c:pt idx="8">
                  <c:v>60.5</c:v>
                </c:pt>
                <c:pt idx="9">
                  <c:v>61</c:v>
                </c:pt>
                <c:pt idx="10">
                  <c:v>94</c:v>
                </c:pt>
                <c:pt idx="11">
                  <c:v>96.5</c:v>
                </c:pt>
                <c:pt idx="12">
                  <c:v>78.75</c:v>
                </c:pt>
                <c:pt idx="13">
                  <c:v>96</c:v>
                </c:pt>
                <c:pt idx="14">
                  <c:v>66.5</c:v>
                </c:pt>
                <c:pt idx="15">
                  <c:v>73.25</c:v>
                </c:pt>
                <c:pt idx="16">
                  <c:v>66.25</c:v>
                </c:pt>
                <c:pt idx="17">
                  <c:v>44</c:v>
                </c:pt>
                <c:pt idx="18">
                  <c:v>78</c:v>
                </c:pt>
                <c:pt idx="19">
                  <c:v>41</c:v>
                </c:pt>
                <c:pt idx="20">
                  <c:v>65.75</c:v>
                </c:pt>
                <c:pt idx="21">
                  <c:v>64.5</c:v>
                </c:pt>
                <c:pt idx="22">
                  <c:v>53.25</c:v>
                </c:pt>
                <c:pt idx="23">
                  <c:v>95.5</c:v>
                </c:pt>
                <c:pt idx="24">
                  <c:v>63.75</c:v>
                </c:pt>
                <c:pt idx="25">
                  <c:v>58.5</c:v>
                </c:pt>
              </c:numCache>
            </c:numRef>
          </c:xVal>
          <c:yVal>
            <c:numRef>
              <c:f>Comparisons!$R$4:$R$29</c:f>
              <c:numCache>
                <c:formatCode>General</c:formatCode>
                <c:ptCount val="26"/>
                <c:pt idx="0">
                  <c:v>111</c:v>
                </c:pt>
                <c:pt idx="1">
                  <c:v>63</c:v>
                </c:pt>
                <c:pt idx="2">
                  <c:v>105</c:v>
                </c:pt>
                <c:pt idx="3">
                  <c:v>88</c:v>
                </c:pt>
                <c:pt idx="4">
                  <c:v>68</c:v>
                </c:pt>
                <c:pt idx="5">
                  <c:v>61</c:v>
                </c:pt>
                <c:pt idx="6">
                  <c:v>60</c:v>
                </c:pt>
                <c:pt idx="7">
                  <c:v>80</c:v>
                </c:pt>
                <c:pt idx="8">
                  <c:v>57</c:v>
                </c:pt>
                <c:pt idx="9">
                  <c:v>76</c:v>
                </c:pt>
                <c:pt idx="10">
                  <c:v>132</c:v>
                </c:pt>
                <c:pt idx="11">
                  <c:v>103</c:v>
                </c:pt>
                <c:pt idx="12">
                  <c:v>87</c:v>
                </c:pt>
                <c:pt idx="13">
                  <c:v>95</c:v>
                </c:pt>
                <c:pt idx="14">
                  <c:v>88</c:v>
                </c:pt>
                <c:pt idx="15">
                  <c:v>74</c:v>
                </c:pt>
                <c:pt idx="16">
                  <c:v>84</c:v>
                </c:pt>
                <c:pt idx="17">
                  <c:v>56</c:v>
                </c:pt>
                <c:pt idx="18">
                  <c:v>79</c:v>
                </c:pt>
                <c:pt idx="19">
                  <c:v>58</c:v>
                </c:pt>
                <c:pt idx="20">
                  <c:v>81</c:v>
                </c:pt>
                <c:pt idx="21">
                  <c:v>81</c:v>
                </c:pt>
                <c:pt idx="22">
                  <c:v>70</c:v>
                </c:pt>
                <c:pt idx="23">
                  <c:v>96</c:v>
                </c:pt>
                <c:pt idx="24">
                  <c:v>70</c:v>
                </c:pt>
                <c:pt idx="25">
                  <c:v>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1D-4CD9-96BB-E40E89752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1150800"/>
        <c:axId val="-1431147408"/>
      </c:scatterChart>
      <c:valAx>
        <c:axId val="-1431150800"/>
        <c:scaling>
          <c:orientation val="minMax"/>
          <c:max val="14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WAPPS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9591222972128498"/>
              <c:y val="0.83931283398735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431147408"/>
        <c:crosses val="autoZero"/>
        <c:crossBetween val="midCat"/>
      </c:valAx>
      <c:valAx>
        <c:axId val="-1431147408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1" i="0" baseline="0" dirty="0" err="1" smtClean="0">
                    <a:effectLst/>
                  </a:rPr>
                  <a:t>MyPKFit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068783068783102E-3"/>
              <c:y val="0.411264336232780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431150800"/>
        <c:crosses val="autoZero"/>
        <c:crossBetween val="midCat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Terminal </a:t>
            </a:r>
            <a:r>
              <a:rPr lang="en-US" smtClean="0"/>
              <a:t>half-life</a:t>
            </a:r>
            <a:endParaRPr lang="en-US" dirty="0"/>
          </a:p>
        </c:rich>
      </c:tx>
      <c:layout>
        <c:manualLayout>
          <c:xMode val="edge"/>
          <c:yMode val="edge"/>
          <c:x val="0.26758173272274"/>
          <c:y val="1.48975791433891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55505221889099"/>
          <c:y val="0.131429419786214"/>
          <c:w val="0.72689785651793504"/>
          <c:h val="0.70156908459068301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intercept val="-2.16"/>
            <c:dispRSqr val="0"/>
            <c:dispEq val="0"/>
          </c:trendline>
          <c:xVal>
            <c:numRef>
              <c:f>Comparisons!$N$4:$N$29</c:f>
              <c:numCache>
                <c:formatCode>General</c:formatCode>
                <c:ptCount val="26"/>
                <c:pt idx="0">
                  <c:v>15.2</c:v>
                </c:pt>
                <c:pt idx="1">
                  <c:v>9.8699999999999992</c:v>
                </c:pt>
                <c:pt idx="2">
                  <c:v>14.95</c:v>
                </c:pt>
                <c:pt idx="3">
                  <c:v>13.95</c:v>
                </c:pt>
                <c:pt idx="4">
                  <c:v>11.2</c:v>
                </c:pt>
                <c:pt idx="5">
                  <c:v>9.35</c:v>
                </c:pt>
                <c:pt idx="6">
                  <c:v>9.85</c:v>
                </c:pt>
                <c:pt idx="7">
                  <c:v>13.5</c:v>
                </c:pt>
                <c:pt idx="8">
                  <c:v>9.6999999999999993</c:v>
                </c:pt>
                <c:pt idx="9">
                  <c:v>11.35</c:v>
                </c:pt>
                <c:pt idx="10">
                  <c:v>16.45</c:v>
                </c:pt>
                <c:pt idx="11">
                  <c:v>15.8</c:v>
                </c:pt>
                <c:pt idx="12">
                  <c:v>12.41</c:v>
                </c:pt>
                <c:pt idx="13">
                  <c:v>15.75</c:v>
                </c:pt>
                <c:pt idx="14">
                  <c:v>12.2</c:v>
                </c:pt>
                <c:pt idx="15">
                  <c:v>10.8</c:v>
                </c:pt>
                <c:pt idx="16">
                  <c:v>11.35</c:v>
                </c:pt>
                <c:pt idx="17">
                  <c:v>10.1</c:v>
                </c:pt>
                <c:pt idx="18">
                  <c:v>14.1</c:v>
                </c:pt>
                <c:pt idx="19">
                  <c:v>9</c:v>
                </c:pt>
                <c:pt idx="20">
                  <c:v>12.15</c:v>
                </c:pt>
                <c:pt idx="21">
                  <c:v>12.05</c:v>
                </c:pt>
                <c:pt idx="22">
                  <c:v>9.4499999999999993</c:v>
                </c:pt>
                <c:pt idx="23">
                  <c:v>14.9</c:v>
                </c:pt>
                <c:pt idx="24">
                  <c:v>10.75</c:v>
                </c:pt>
                <c:pt idx="25">
                  <c:v>10.45</c:v>
                </c:pt>
              </c:numCache>
            </c:numRef>
          </c:xVal>
          <c:yVal>
            <c:numRef>
              <c:f>Comparisons!$O$4:$O$29</c:f>
              <c:numCache>
                <c:formatCode>General</c:formatCode>
                <c:ptCount val="26"/>
                <c:pt idx="0">
                  <c:v>-4.3999999999999986</c:v>
                </c:pt>
                <c:pt idx="1">
                  <c:v>0.26</c:v>
                </c:pt>
                <c:pt idx="2">
                  <c:v>-1.9</c:v>
                </c:pt>
                <c:pt idx="3">
                  <c:v>-0.9</c:v>
                </c:pt>
                <c:pt idx="4">
                  <c:v>1.6</c:v>
                </c:pt>
                <c:pt idx="5">
                  <c:v>-1.6999999999999991</c:v>
                </c:pt>
                <c:pt idx="6">
                  <c:v>-0.69999999999999896</c:v>
                </c:pt>
                <c:pt idx="7">
                  <c:v>1</c:v>
                </c:pt>
                <c:pt idx="8">
                  <c:v>0.6</c:v>
                </c:pt>
                <c:pt idx="9">
                  <c:v>-3.6999999999999988</c:v>
                </c:pt>
                <c:pt idx="10">
                  <c:v>-6.8999999999999986</c:v>
                </c:pt>
                <c:pt idx="11">
                  <c:v>-2.600000000000001</c:v>
                </c:pt>
                <c:pt idx="12">
                  <c:v>-1.82</c:v>
                </c:pt>
                <c:pt idx="13">
                  <c:v>-1.5</c:v>
                </c:pt>
                <c:pt idx="14">
                  <c:v>-4.4000000000000004</c:v>
                </c:pt>
                <c:pt idx="15">
                  <c:v>-0.6</c:v>
                </c:pt>
                <c:pt idx="16">
                  <c:v>-4.6999999999999966</c:v>
                </c:pt>
                <c:pt idx="17">
                  <c:v>-3.1999999999999988</c:v>
                </c:pt>
                <c:pt idx="18">
                  <c:v>-1.1999999999999991</c:v>
                </c:pt>
                <c:pt idx="19">
                  <c:v>-4</c:v>
                </c:pt>
                <c:pt idx="20">
                  <c:v>-3.3000000000000012</c:v>
                </c:pt>
                <c:pt idx="21">
                  <c:v>-3.1</c:v>
                </c:pt>
                <c:pt idx="22">
                  <c:v>-3.9</c:v>
                </c:pt>
                <c:pt idx="23">
                  <c:v>-0.80000000000000104</c:v>
                </c:pt>
                <c:pt idx="24">
                  <c:v>-1.5</c:v>
                </c:pt>
                <c:pt idx="25">
                  <c:v>-2.9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A3-4AB2-9C1E-375774250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2744256"/>
        <c:axId val="-1571852880"/>
      </c:scatterChart>
      <c:valAx>
        <c:axId val="-1432744256"/>
        <c:scaling>
          <c:orientation val="minMax"/>
          <c:min val="7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</a:t>
                </a:r>
              </a:p>
            </c:rich>
          </c:tx>
          <c:layout>
            <c:manualLayout>
              <c:xMode val="edge"/>
              <c:yMode val="edge"/>
              <c:x val="0.44006049649128598"/>
              <c:y val="0.900037610522148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571852880"/>
        <c:crossesAt val="-8"/>
        <c:crossBetween val="midCat"/>
      </c:valAx>
      <c:valAx>
        <c:axId val="-1571852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Difference (WAPSS - </a:t>
                </a:r>
                <a:r>
                  <a:rPr lang="en-US" dirty="0" err="1"/>
                  <a:t>MyPKFit</a:t>
                </a:r>
                <a:r>
                  <a:rPr lang="en-US" dirty="0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4327442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>
                <a:effectLst/>
              </a:rPr>
              <a:t>Time to </a:t>
            </a:r>
            <a:r>
              <a:rPr lang="en-US" sz="1600" b="1" i="0" baseline="0">
                <a:effectLst/>
              </a:rPr>
              <a:t>0.01 </a:t>
            </a:r>
            <a:r>
              <a:rPr lang="en-US" sz="1600" b="1" i="0" baseline="0" smtClean="0">
                <a:effectLst/>
              </a:rPr>
              <a:t>IU/ml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8715064758009501"/>
          <c:y val="3.9254782929761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67184355023101"/>
          <c:y val="0.13614181871612899"/>
          <c:w val="0.70619422572178503"/>
          <c:h val="0.68854248597629997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intercept val="-8.125"/>
            <c:dispRSqr val="0"/>
            <c:dispEq val="0"/>
          </c:trendline>
          <c:xVal>
            <c:numRef>
              <c:f>Comparisons!$S$4:$S$29</c:f>
              <c:numCache>
                <c:formatCode>General</c:formatCode>
                <c:ptCount val="26"/>
                <c:pt idx="0">
                  <c:v>99.75</c:v>
                </c:pt>
                <c:pt idx="1">
                  <c:v>64.374999999999986</c:v>
                </c:pt>
                <c:pt idx="2">
                  <c:v>101.375</c:v>
                </c:pt>
                <c:pt idx="3">
                  <c:v>88.374999999999986</c:v>
                </c:pt>
                <c:pt idx="4">
                  <c:v>72.874999999999986</c:v>
                </c:pt>
                <c:pt idx="5">
                  <c:v>58.125</c:v>
                </c:pt>
                <c:pt idx="6">
                  <c:v>59.5</c:v>
                </c:pt>
                <c:pt idx="7">
                  <c:v>87.5</c:v>
                </c:pt>
                <c:pt idx="8">
                  <c:v>58.75</c:v>
                </c:pt>
                <c:pt idx="9">
                  <c:v>68.5</c:v>
                </c:pt>
                <c:pt idx="10">
                  <c:v>113</c:v>
                </c:pt>
                <c:pt idx="11">
                  <c:v>99.75</c:v>
                </c:pt>
                <c:pt idx="12">
                  <c:v>82.874999999999986</c:v>
                </c:pt>
                <c:pt idx="13">
                  <c:v>95.5</c:v>
                </c:pt>
                <c:pt idx="14">
                  <c:v>77.25</c:v>
                </c:pt>
                <c:pt idx="15">
                  <c:v>73.624999999999986</c:v>
                </c:pt>
                <c:pt idx="16">
                  <c:v>75.124999999999986</c:v>
                </c:pt>
                <c:pt idx="17">
                  <c:v>50</c:v>
                </c:pt>
                <c:pt idx="18">
                  <c:v>78.5</c:v>
                </c:pt>
                <c:pt idx="19">
                  <c:v>49.5</c:v>
                </c:pt>
                <c:pt idx="20">
                  <c:v>73.374999999999986</c:v>
                </c:pt>
                <c:pt idx="21">
                  <c:v>72.75</c:v>
                </c:pt>
                <c:pt idx="22">
                  <c:v>61.625</c:v>
                </c:pt>
                <c:pt idx="23">
                  <c:v>95.75</c:v>
                </c:pt>
                <c:pt idx="24">
                  <c:v>66.874999999999986</c:v>
                </c:pt>
                <c:pt idx="25">
                  <c:v>65.75</c:v>
                </c:pt>
              </c:numCache>
            </c:numRef>
          </c:xVal>
          <c:yVal>
            <c:numRef>
              <c:f>Comparisons!$T$4:$T$29</c:f>
              <c:numCache>
                <c:formatCode>General</c:formatCode>
                <c:ptCount val="26"/>
                <c:pt idx="0">
                  <c:v>-22.5</c:v>
                </c:pt>
                <c:pt idx="1">
                  <c:v>2.75</c:v>
                </c:pt>
                <c:pt idx="2">
                  <c:v>-7.25</c:v>
                </c:pt>
                <c:pt idx="3">
                  <c:v>0.75</c:v>
                </c:pt>
                <c:pt idx="4">
                  <c:v>9.75</c:v>
                </c:pt>
                <c:pt idx="5">
                  <c:v>-5.75</c:v>
                </c:pt>
                <c:pt idx="6">
                  <c:v>-1</c:v>
                </c:pt>
                <c:pt idx="7">
                  <c:v>15</c:v>
                </c:pt>
                <c:pt idx="8">
                  <c:v>3.5</c:v>
                </c:pt>
                <c:pt idx="9">
                  <c:v>-15</c:v>
                </c:pt>
                <c:pt idx="10">
                  <c:v>-38</c:v>
                </c:pt>
                <c:pt idx="11">
                  <c:v>-6.5</c:v>
                </c:pt>
                <c:pt idx="12">
                  <c:v>-8.25</c:v>
                </c:pt>
                <c:pt idx="13">
                  <c:v>1</c:v>
                </c:pt>
                <c:pt idx="14">
                  <c:v>-21.5</c:v>
                </c:pt>
                <c:pt idx="15">
                  <c:v>-0.75</c:v>
                </c:pt>
                <c:pt idx="16">
                  <c:v>-17.75</c:v>
                </c:pt>
                <c:pt idx="17">
                  <c:v>-12</c:v>
                </c:pt>
                <c:pt idx="18">
                  <c:v>-1</c:v>
                </c:pt>
                <c:pt idx="19">
                  <c:v>-17</c:v>
                </c:pt>
                <c:pt idx="20">
                  <c:v>-15.25</c:v>
                </c:pt>
                <c:pt idx="21">
                  <c:v>-16.5</c:v>
                </c:pt>
                <c:pt idx="22">
                  <c:v>-16.75</c:v>
                </c:pt>
                <c:pt idx="23">
                  <c:v>-0.5</c:v>
                </c:pt>
                <c:pt idx="24">
                  <c:v>-6.25</c:v>
                </c:pt>
                <c:pt idx="25">
                  <c:v>-14.5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71-426E-B267-6AA0BCBAE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28684064"/>
        <c:axId val="-1431882256"/>
      </c:scatterChart>
      <c:valAx>
        <c:axId val="-1428684064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</a:t>
                </a:r>
              </a:p>
            </c:rich>
          </c:tx>
          <c:layout>
            <c:manualLayout>
              <c:xMode val="edge"/>
              <c:yMode val="edge"/>
              <c:x val="0.37797509782136102"/>
              <c:y val="0.904267180652912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431882256"/>
        <c:crossesAt val="-50"/>
        <c:crossBetween val="midCat"/>
      </c:valAx>
      <c:valAx>
        <c:axId val="-1431882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(WAPPS-MyPKFit)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4286840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899D5-54D6-4684-92DA-B04B4EE2D76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970FC-0573-40CD-9266-4D8ED7F61733}">
      <dgm:prSet phldrT="[Text]"/>
      <dgm:spPr/>
      <dgm:t>
        <a:bodyPr/>
        <a:lstStyle/>
        <a:p>
          <a:r>
            <a:rPr lang="en-US" dirty="0" smtClean="0"/>
            <a:t>PK basics</a:t>
          </a:r>
          <a:endParaRPr lang="en-US" dirty="0"/>
        </a:p>
      </dgm:t>
    </dgm:pt>
    <dgm:pt modelId="{754694FC-0F05-4436-B0F1-3287CED3724D}" type="parTrans" cxnId="{C6AC7D46-A159-4F4B-B17A-707ABE1C72B6}">
      <dgm:prSet/>
      <dgm:spPr/>
      <dgm:t>
        <a:bodyPr/>
        <a:lstStyle/>
        <a:p>
          <a:endParaRPr lang="en-US"/>
        </a:p>
      </dgm:t>
    </dgm:pt>
    <dgm:pt modelId="{680BF7A1-A123-45A2-8666-DA7592C57F60}" type="sibTrans" cxnId="{C6AC7D46-A159-4F4B-B17A-707ABE1C72B6}">
      <dgm:prSet/>
      <dgm:spPr/>
      <dgm:t>
        <a:bodyPr/>
        <a:lstStyle/>
        <a:p>
          <a:endParaRPr lang="en-US"/>
        </a:p>
      </dgm:t>
    </dgm:pt>
    <dgm:pt modelId="{268DBAD5-AEAF-4DF6-B5D3-9AD227361F33}">
      <dgm:prSet phldrT="[Text]"/>
      <dgm:spPr/>
      <dgm:t>
        <a:bodyPr/>
        <a:lstStyle/>
        <a:p>
          <a:r>
            <a:rPr lang="en-US" dirty="0" smtClean="0"/>
            <a:t>PK in practice</a:t>
          </a:r>
          <a:endParaRPr lang="en-US" dirty="0"/>
        </a:p>
      </dgm:t>
    </dgm:pt>
    <dgm:pt modelId="{FDB0E361-DB80-4486-BC71-B33606609AFB}" type="parTrans" cxnId="{3455FB7F-223C-4BD1-A555-32E7BDCAA16F}">
      <dgm:prSet/>
      <dgm:spPr/>
      <dgm:t>
        <a:bodyPr/>
        <a:lstStyle/>
        <a:p>
          <a:endParaRPr lang="en-US"/>
        </a:p>
      </dgm:t>
    </dgm:pt>
    <dgm:pt modelId="{F4D5F8E4-D69B-466B-ACAB-B1344A79C9A4}" type="sibTrans" cxnId="{3455FB7F-223C-4BD1-A555-32E7BDCAA16F}">
      <dgm:prSet/>
      <dgm:spPr/>
      <dgm:t>
        <a:bodyPr/>
        <a:lstStyle/>
        <a:p>
          <a:endParaRPr lang="en-US"/>
        </a:p>
      </dgm:t>
    </dgm:pt>
    <dgm:pt modelId="{DB34ED16-EEEE-4EB5-9DB5-FCAC24B71DBB}">
      <dgm:prSet phldrT="[Text]"/>
      <dgm:spPr/>
      <dgm:t>
        <a:bodyPr/>
        <a:lstStyle/>
        <a:p>
          <a:r>
            <a:rPr lang="en-US" dirty="0" smtClean="0"/>
            <a:t>Setting goals</a:t>
          </a:r>
          <a:endParaRPr lang="en-US" dirty="0"/>
        </a:p>
      </dgm:t>
    </dgm:pt>
    <dgm:pt modelId="{90C3B1A6-7654-41BC-89B5-4921164ABA15}" type="parTrans" cxnId="{4A92C5BE-A947-4724-8464-20C6A56F7D10}">
      <dgm:prSet/>
      <dgm:spPr/>
      <dgm:t>
        <a:bodyPr/>
        <a:lstStyle/>
        <a:p>
          <a:endParaRPr lang="en-US"/>
        </a:p>
      </dgm:t>
    </dgm:pt>
    <dgm:pt modelId="{6D0DE26D-251B-4A9B-8E2E-BE9197F913BA}" type="sibTrans" cxnId="{4A92C5BE-A947-4724-8464-20C6A56F7D10}">
      <dgm:prSet/>
      <dgm:spPr/>
      <dgm:t>
        <a:bodyPr/>
        <a:lstStyle/>
        <a:p>
          <a:endParaRPr lang="en-US"/>
        </a:p>
      </dgm:t>
    </dgm:pt>
    <dgm:pt modelId="{03E2B90D-BB39-4610-9BB7-251BA0758AC8}">
      <dgm:prSet phldrT="[Text]"/>
      <dgm:spPr/>
      <dgm:t>
        <a:bodyPr/>
        <a:lstStyle/>
        <a:p>
          <a:r>
            <a:rPr lang="en-US" dirty="0" smtClean="0"/>
            <a:t>Barriers</a:t>
          </a:r>
          <a:endParaRPr lang="en-US" dirty="0"/>
        </a:p>
      </dgm:t>
    </dgm:pt>
    <dgm:pt modelId="{2AE983AC-4385-437F-B133-0686208B6B11}" type="parTrans" cxnId="{166E265B-FF40-4111-A2CF-CDF44B7A2A4D}">
      <dgm:prSet/>
      <dgm:spPr/>
      <dgm:t>
        <a:bodyPr/>
        <a:lstStyle/>
        <a:p>
          <a:endParaRPr lang="en-US"/>
        </a:p>
      </dgm:t>
    </dgm:pt>
    <dgm:pt modelId="{A0DDE75E-2C31-4A42-9E6E-5CCEB00EB9AF}" type="sibTrans" cxnId="{166E265B-FF40-4111-A2CF-CDF44B7A2A4D}">
      <dgm:prSet/>
      <dgm:spPr/>
      <dgm:t>
        <a:bodyPr/>
        <a:lstStyle/>
        <a:p>
          <a:endParaRPr lang="en-US"/>
        </a:p>
      </dgm:t>
    </dgm:pt>
    <dgm:pt modelId="{C43B985E-35C9-43F9-BB0F-7C0BF2962733}">
      <dgm:prSet phldrT="[Text]"/>
      <dgm:spPr/>
      <dgm:t>
        <a:bodyPr/>
        <a:lstStyle/>
        <a:p>
          <a:r>
            <a:rPr lang="en-US" dirty="0" smtClean="0"/>
            <a:t>Perspectives</a:t>
          </a:r>
          <a:endParaRPr lang="en-US" dirty="0"/>
        </a:p>
      </dgm:t>
    </dgm:pt>
    <dgm:pt modelId="{7D025EB7-742A-4298-BF90-2B6EFBCC1387}" type="parTrans" cxnId="{210D7148-C28B-40F4-954E-AF6E784126B7}">
      <dgm:prSet/>
      <dgm:spPr/>
      <dgm:t>
        <a:bodyPr/>
        <a:lstStyle/>
        <a:p>
          <a:endParaRPr lang="en-US"/>
        </a:p>
      </dgm:t>
    </dgm:pt>
    <dgm:pt modelId="{22823885-1B61-449A-99B4-55A41DCEAB63}" type="sibTrans" cxnId="{210D7148-C28B-40F4-954E-AF6E784126B7}">
      <dgm:prSet/>
      <dgm:spPr/>
      <dgm:t>
        <a:bodyPr/>
        <a:lstStyle/>
        <a:p>
          <a:endParaRPr lang="en-US"/>
        </a:p>
      </dgm:t>
    </dgm:pt>
    <dgm:pt modelId="{0A826EF4-C3A3-47E7-9743-D729C9B16303}" type="pres">
      <dgm:prSet presAssocID="{C68899D5-54D6-4684-92DA-B04B4EE2D7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148218-6619-4064-B594-02322AA5B8B7}" type="pres">
      <dgm:prSet presAssocID="{B94970FC-0573-40CD-9266-4D8ED7F6173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3D0F65-CC7D-4B6D-8272-FD4A5B4CBA95}" type="pres">
      <dgm:prSet presAssocID="{680BF7A1-A123-45A2-8666-DA7592C57F60}" presName="sibTrans" presStyleCnt="0"/>
      <dgm:spPr/>
    </dgm:pt>
    <dgm:pt modelId="{3A30D84C-CF71-4271-89AE-9DFBB5B91C7F}" type="pres">
      <dgm:prSet presAssocID="{268DBAD5-AEAF-4DF6-B5D3-9AD227361F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FBAA3B-7C15-4EAD-933A-F96F8E10E1D4}" type="pres">
      <dgm:prSet presAssocID="{F4D5F8E4-D69B-466B-ACAB-B1344A79C9A4}" presName="sibTrans" presStyleCnt="0"/>
      <dgm:spPr/>
    </dgm:pt>
    <dgm:pt modelId="{05A5B6C2-FF9D-4895-9DF8-A78519A6BDF7}" type="pres">
      <dgm:prSet presAssocID="{DB34ED16-EEEE-4EB5-9DB5-FCAC24B71D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F492F1-FB4E-41B6-AFB0-C6DC4E9BB9BE}" type="pres">
      <dgm:prSet presAssocID="{6D0DE26D-251B-4A9B-8E2E-BE9197F913BA}" presName="sibTrans" presStyleCnt="0"/>
      <dgm:spPr/>
    </dgm:pt>
    <dgm:pt modelId="{48064913-72F9-41FF-9D82-39DE39F175E2}" type="pres">
      <dgm:prSet presAssocID="{03E2B90D-BB39-4610-9BB7-251BA0758A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287AD-4CFC-445A-8283-CCC92434A3A0}" type="pres">
      <dgm:prSet presAssocID="{A0DDE75E-2C31-4A42-9E6E-5CCEB00EB9AF}" presName="sibTrans" presStyleCnt="0"/>
      <dgm:spPr/>
    </dgm:pt>
    <dgm:pt modelId="{17453E70-0649-4A9F-9E06-B827BA513380}" type="pres">
      <dgm:prSet presAssocID="{C43B985E-35C9-43F9-BB0F-7C0BF29627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92C5BE-A947-4724-8464-20C6A56F7D10}" srcId="{C68899D5-54D6-4684-92DA-B04B4EE2D769}" destId="{DB34ED16-EEEE-4EB5-9DB5-FCAC24B71DBB}" srcOrd="2" destOrd="0" parTransId="{90C3B1A6-7654-41BC-89B5-4921164ABA15}" sibTransId="{6D0DE26D-251B-4A9B-8E2E-BE9197F913BA}"/>
    <dgm:cxn modelId="{F9EBF426-F475-4ED6-A66F-71032524523B}" type="presOf" srcId="{DB34ED16-EEEE-4EB5-9DB5-FCAC24B71DBB}" destId="{05A5B6C2-FF9D-4895-9DF8-A78519A6BDF7}" srcOrd="0" destOrd="0" presId="urn:microsoft.com/office/officeart/2005/8/layout/default#1"/>
    <dgm:cxn modelId="{904D24BE-8568-4815-BBC6-0ED45838D64E}" type="presOf" srcId="{C43B985E-35C9-43F9-BB0F-7C0BF2962733}" destId="{17453E70-0649-4A9F-9E06-B827BA513380}" srcOrd="0" destOrd="0" presId="urn:microsoft.com/office/officeart/2005/8/layout/default#1"/>
    <dgm:cxn modelId="{A9661028-BD49-490C-99EB-20EFBE779BF2}" type="presOf" srcId="{C68899D5-54D6-4684-92DA-B04B4EE2D769}" destId="{0A826EF4-C3A3-47E7-9743-D729C9B16303}" srcOrd="0" destOrd="0" presId="urn:microsoft.com/office/officeart/2005/8/layout/default#1"/>
    <dgm:cxn modelId="{69DF4D4E-3108-4FD1-87D9-77D7016AD9CB}" type="presOf" srcId="{B94970FC-0573-40CD-9266-4D8ED7F61733}" destId="{E4148218-6619-4064-B594-02322AA5B8B7}" srcOrd="0" destOrd="0" presId="urn:microsoft.com/office/officeart/2005/8/layout/default#1"/>
    <dgm:cxn modelId="{166E265B-FF40-4111-A2CF-CDF44B7A2A4D}" srcId="{C68899D5-54D6-4684-92DA-B04B4EE2D769}" destId="{03E2B90D-BB39-4610-9BB7-251BA0758AC8}" srcOrd="3" destOrd="0" parTransId="{2AE983AC-4385-437F-B133-0686208B6B11}" sibTransId="{A0DDE75E-2C31-4A42-9E6E-5CCEB00EB9AF}"/>
    <dgm:cxn modelId="{210D7148-C28B-40F4-954E-AF6E784126B7}" srcId="{C68899D5-54D6-4684-92DA-B04B4EE2D769}" destId="{C43B985E-35C9-43F9-BB0F-7C0BF2962733}" srcOrd="4" destOrd="0" parTransId="{7D025EB7-742A-4298-BF90-2B6EFBCC1387}" sibTransId="{22823885-1B61-449A-99B4-55A41DCEAB63}"/>
    <dgm:cxn modelId="{3455FB7F-223C-4BD1-A555-32E7BDCAA16F}" srcId="{C68899D5-54D6-4684-92DA-B04B4EE2D769}" destId="{268DBAD5-AEAF-4DF6-B5D3-9AD227361F33}" srcOrd="1" destOrd="0" parTransId="{FDB0E361-DB80-4486-BC71-B33606609AFB}" sibTransId="{F4D5F8E4-D69B-466B-ACAB-B1344A79C9A4}"/>
    <dgm:cxn modelId="{40B32519-8B3B-4393-B796-5E7D14032230}" type="presOf" srcId="{268DBAD5-AEAF-4DF6-B5D3-9AD227361F33}" destId="{3A30D84C-CF71-4271-89AE-9DFBB5B91C7F}" srcOrd="0" destOrd="0" presId="urn:microsoft.com/office/officeart/2005/8/layout/default#1"/>
    <dgm:cxn modelId="{A38D2FBA-E2D9-4990-9076-B6F9AAE8EF02}" type="presOf" srcId="{03E2B90D-BB39-4610-9BB7-251BA0758AC8}" destId="{48064913-72F9-41FF-9D82-39DE39F175E2}" srcOrd="0" destOrd="0" presId="urn:microsoft.com/office/officeart/2005/8/layout/default#1"/>
    <dgm:cxn modelId="{C6AC7D46-A159-4F4B-B17A-707ABE1C72B6}" srcId="{C68899D5-54D6-4684-92DA-B04B4EE2D769}" destId="{B94970FC-0573-40CD-9266-4D8ED7F61733}" srcOrd="0" destOrd="0" parTransId="{754694FC-0F05-4436-B0F1-3287CED3724D}" sibTransId="{680BF7A1-A123-45A2-8666-DA7592C57F60}"/>
    <dgm:cxn modelId="{AFD38E51-77C4-4E96-93AE-1BE6793734FC}" type="presParOf" srcId="{0A826EF4-C3A3-47E7-9743-D729C9B16303}" destId="{E4148218-6619-4064-B594-02322AA5B8B7}" srcOrd="0" destOrd="0" presId="urn:microsoft.com/office/officeart/2005/8/layout/default#1"/>
    <dgm:cxn modelId="{A3155AEA-C3FE-4039-9B27-1A608356BAEE}" type="presParOf" srcId="{0A826EF4-C3A3-47E7-9743-D729C9B16303}" destId="{0F3D0F65-CC7D-4B6D-8272-FD4A5B4CBA95}" srcOrd="1" destOrd="0" presId="urn:microsoft.com/office/officeart/2005/8/layout/default#1"/>
    <dgm:cxn modelId="{53B759F0-2870-4EF7-9335-7E6D34C17FB9}" type="presParOf" srcId="{0A826EF4-C3A3-47E7-9743-D729C9B16303}" destId="{3A30D84C-CF71-4271-89AE-9DFBB5B91C7F}" srcOrd="2" destOrd="0" presId="urn:microsoft.com/office/officeart/2005/8/layout/default#1"/>
    <dgm:cxn modelId="{6B99CC06-E231-4B6F-8833-FBA3A8DED242}" type="presParOf" srcId="{0A826EF4-C3A3-47E7-9743-D729C9B16303}" destId="{C4FBAA3B-7C15-4EAD-933A-F96F8E10E1D4}" srcOrd="3" destOrd="0" presId="urn:microsoft.com/office/officeart/2005/8/layout/default#1"/>
    <dgm:cxn modelId="{16E2A7F2-C968-4986-9615-A1367CA1BA36}" type="presParOf" srcId="{0A826EF4-C3A3-47E7-9743-D729C9B16303}" destId="{05A5B6C2-FF9D-4895-9DF8-A78519A6BDF7}" srcOrd="4" destOrd="0" presId="urn:microsoft.com/office/officeart/2005/8/layout/default#1"/>
    <dgm:cxn modelId="{837D6218-086A-4D00-88F4-3C18CC63B667}" type="presParOf" srcId="{0A826EF4-C3A3-47E7-9743-D729C9B16303}" destId="{EFF492F1-FB4E-41B6-AFB0-C6DC4E9BB9BE}" srcOrd="5" destOrd="0" presId="urn:microsoft.com/office/officeart/2005/8/layout/default#1"/>
    <dgm:cxn modelId="{8BB9F93C-4577-4A09-9E95-A2059A0C30BB}" type="presParOf" srcId="{0A826EF4-C3A3-47E7-9743-D729C9B16303}" destId="{48064913-72F9-41FF-9D82-39DE39F175E2}" srcOrd="6" destOrd="0" presId="urn:microsoft.com/office/officeart/2005/8/layout/default#1"/>
    <dgm:cxn modelId="{CD64DEC1-7173-4DE6-86C1-D50E7AFFB28B}" type="presParOf" srcId="{0A826EF4-C3A3-47E7-9743-D729C9B16303}" destId="{74B287AD-4CFC-445A-8283-CCC92434A3A0}" srcOrd="7" destOrd="0" presId="urn:microsoft.com/office/officeart/2005/8/layout/default#1"/>
    <dgm:cxn modelId="{6B136E9B-0D23-4686-A3F5-87C5CDBBA2E8}" type="presParOf" srcId="{0A826EF4-C3A3-47E7-9743-D729C9B16303}" destId="{17453E70-0649-4A9F-9E06-B827BA51338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6A79C-39A5-4DED-8C9E-E7B65042C6C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B37C9A-4A37-4192-91F7-D5F33606CBAC}">
      <dgm:prSet phldrT="[Text]"/>
      <dgm:spPr/>
      <dgm:t>
        <a:bodyPr/>
        <a:lstStyle/>
        <a:p>
          <a:r>
            <a:rPr lang="en-CA" b="1" dirty="0" smtClean="0"/>
            <a:t>1-cmt</a:t>
          </a:r>
          <a:endParaRPr lang="en-GB" b="1" dirty="0"/>
        </a:p>
      </dgm:t>
    </dgm:pt>
    <dgm:pt modelId="{8DB9E866-A6C5-477D-A534-E1FC175AEE3E}" type="parTrans" cxnId="{054A21FE-E390-4761-9E49-6FD4C085E9C4}">
      <dgm:prSet/>
      <dgm:spPr/>
      <dgm:t>
        <a:bodyPr/>
        <a:lstStyle/>
        <a:p>
          <a:endParaRPr lang="en-GB" b="1"/>
        </a:p>
      </dgm:t>
    </dgm:pt>
    <dgm:pt modelId="{3CEE44E8-DDD1-4809-9134-C27FF078431F}" type="sibTrans" cxnId="{054A21FE-E390-4761-9E49-6FD4C085E9C4}">
      <dgm:prSet/>
      <dgm:spPr/>
      <dgm:t>
        <a:bodyPr/>
        <a:lstStyle/>
        <a:p>
          <a:endParaRPr lang="en-GB" b="1"/>
        </a:p>
      </dgm:t>
    </dgm:pt>
    <dgm:pt modelId="{A835B5C6-1ACF-49F1-BE9D-912ED00BBD02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FO</a:t>
          </a:r>
          <a:endParaRPr lang="en-GB" b="1" dirty="0"/>
        </a:p>
      </dgm:t>
    </dgm:pt>
    <dgm:pt modelId="{7EF37930-03AE-44CD-B024-393C2085F136}" type="parTrans" cxnId="{B25C975F-0340-45C4-B9A3-B290447EA6C0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E0A14C5A-57A2-4A20-A1A0-1E265665D36E}" type="sibTrans" cxnId="{B25C975F-0340-45C4-B9A3-B290447EA6C0}">
      <dgm:prSet/>
      <dgm:spPr/>
      <dgm:t>
        <a:bodyPr/>
        <a:lstStyle/>
        <a:p>
          <a:endParaRPr lang="en-GB" b="1"/>
        </a:p>
      </dgm:t>
    </dgm:pt>
    <dgm:pt modelId="{71BC248F-74BD-494C-89C5-B71263571688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FOCE</a:t>
          </a:r>
          <a:endParaRPr lang="en-GB" b="1" dirty="0"/>
        </a:p>
      </dgm:t>
    </dgm:pt>
    <dgm:pt modelId="{F78A570E-8709-40C7-8B50-7DB81D67CB5E}" type="parTrans" cxnId="{2DB8E93A-F123-4142-81B2-5A08348DF28A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430D016F-AD70-4E55-B9B9-01ADA2A00735}" type="sibTrans" cxnId="{2DB8E93A-F123-4142-81B2-5A08348DF28A}">
      <dgm:prSet/>
      <dgm:spPr/>
      <dgm:t>
        <a:bodyPr/>
        <a:lstStyle/>
        <a:p>
          <a:endParaRPr lang="en-GB" b="1"/>
        </a:p>
      </dgm:t>
    </dgm:pt>
    <dgm:pt modelId="{CFC23B1F-38C3-446B-99C9-D1F84CB0C369}">
      <dgm:prSet phldrT="[Text]"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FOCEI</a:t>
          </a:r>
          <a:endParaRPr lang="en-GB" b="1" dirty="0"/>
        </a:p>
      </dgm:t>
    </dgm:pt>
    <dgm:pt modelId="{F9E6DF27-6F47-4921-91F4-F1336CB48BA0}" type="parTrans" cxnId="{A915CE3F-B9CF-4102-94F1-1AE2D8CA694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0AF275CD-6ED2-43B0-BF01-2596B324883B}" type="sibTrans" cxnId="{A915CE3F-B9CF-4102-94F1-1AE2D8CA694C}">
      <dgm:prSet/>
      <dgm:spPr/>
      <dgm:t>
        <a:bodyPr/>
        <a:lstStyle/>
        <a:p>
          <a:endParaRPr lang="en-GB" b="1"/>
        </a:p>
      </dgm:t>
    </dgm:pt>
    <dgm:pt modelId="{06F9E5DF-4617-4DA6-8945-7D95E1421BEA}">
      <dgm:prSet phldrT="[Text]"/>
      <dgm:spPr/>
      <dgm:t>
        <a:bodyPr/>
        <a:lstStyle/>
        <a:p>
          <a:r>
            <a:rPr lang="en-CA" b="1" dirty="0" smtClean="0"/>
            <a:t>Type</a:t>
          </a:r>
          <a:endParaRPr lang="en-GB" b="1" dirty="0"/>
        </a:p>
      </dgm:t>
    </dgm:pt>
    <dgm:pt modelId="{86505267-A3AC-4958-8FB6-BA7D24E197ED}" type="parTrans" cxnId="{1D93019C-3FB1-41C6-8B08-434607CEC970}">
      <dgm:prSet/>
      <dgm:spPr/>
      <dgm:t>
        <a:bodyPr/>
        <a:lstStyle/>
        <a:p>
          <a:endParaRPr lang="en-GB" b="1"/>
        </a:p>
      </dgm:t>
    </dgm:pt>
    <dgm:pt modelId="{ADE5C1A1-3C53-4BD5-BBC9-3B5AD9DBECEA}" type="sibTrans" cxnId="{1D93019C-3FB1-41C6-8B08-434607CEC970}">
      <dgm:prSet/>
      <dgm:spPr/>
      <dgm:t>
        <a:bodyPr/>
        <a:lstStyle/>
        <a:p>
          <a:endParaRPr lang="en-GB" b="1"/>
        </a:p>
      </dgm:t>
    </dgm:pt>
    <dgm:pt modelId="{D5067E50-0619-4792-9723-DD35A6582B18}">
      <dgm:prSet phldrT="[Text]"/>
      <dgm:spPr/>
      <dgm:t>
        <a:bodyPr/>
        <a:lstStyle/>
        <a:p>
          <a:r>
            <a:rPr lang="en-CA" b="1" dirty="0" smtClean="0"/>
            <a:t>Estimation Method</a:t>
          </a:r>
          <a:endParaRPr lang="en-GB" b="1" dirty="0"/>
        </a:p>
      </dgm:t>
    </dgm:pt>
    <dgm:pt modelId="{D3D400C4-951D-4B4B-B748-34B09B62E38A}" type="parTrans" cxnId="{F3A80A40-F9E9-4493-AA78-883123B7BA5D}">
      <dgm:prSet/>
      <dgm:spPr/>
      <dgm:t>
        <a:bodyPr/>
        <a:lstStyle/>
        <a:p>
          <a:endParaRPr lang="en-GB" b="1"/>
        </a:p>
      </dgm:t>
    </dgm:pt>
    <dgm:pt modelId="{8DDCD6C1-E156-41A2-A98E-BFEE781D1F30}" type="sibTrans" cxnId="{F3A80A40-F9E9-4493-AA78-883123B7BA5D}">
      <dgm:prSet/>
      <dgm:spPr/>
      <dgm:t>
        <a:bodyPr/>
        <a:lstStyle/>
        <a:p>
          <a:endParaRPr lang="en-GB" b="1"/>
        </a:p>
      </dgm:t>
    </dgm:pt>
    <dgm:pt modelId="{37126B9F-D652-440C-A483-5E16DE888BCC}">
      <dgm:prSet phldrT="[Text]"/>
      <dgm:spPr/>
      <dgm:t>
        <a:bodyPr/>
        <a:lstStyle/>
        <a:p>
          <a:r>
            <a:rPr lang="en-CA" b="1" dirty="0" smtClean="0"/>
            <a:t>IIV</a:t>
          </a:r>
          <a:endParaRPr lang="en-GB" b="1" dirty="0"/>
        </a:p>
      </dgm:t>
    </dgm:pt>
    <dgm:pt modelId="{6DA38E69-85FA-4ECC-B8BC-EC6F0EE97C64}" type="parTrans" cxnId="{ED04960F-2ADE-41FD-ACD9-8EF8B033F36C}">
      <dgm:prSet/>
      <dgm:spPr/>
      <dgm:t>
        <a:bodyPr/>
        <a:lstStyle/>
        <a:p>
          <a:endParaRPr lang="en-GB" b="1"/>
        </a:p>
      </dgm:t>
    </dgm:pt>
    <dgm:pt modelId="{EE416C67-09C1-47B4-8DB1-6438C8912416}" type="sibTrans" cxnId="{ED04960F-2ADE-41FD-ACD9-8EF8B033F36C}">
      <dgm:prSet/>
      <dgm:spPr/>
      <dgm:t>
        <a:bodyPr/>
        <a:lstStyle/>
        <a:p>
          <a:endParaRPr lang="en-GB" b="1"/>
        </a:p>
      </dgm:t>
    </dgm:pt>
    <dgm:pt modelId="{C1FD67B3-1342-44DB-BC74-E339E2F7D713}">
      <dgm:prSet phldrT="[Text]"/>
      <dgm:spPr/>
      <dgm:t>
        <a:bodyPr/>
        <a:lstStyle/>
        <a:p>
          <a:r>
            <a:rPr lang="en-CA" b="1" dirty="0" smtClean="0"/>
            <a:t>Residual Variability</a:t>
          </a:r>
          <a:endParaRPr lang="en-GB" b="1" dirty="0"/>
        </a:p>
      </dgm:t>
    </dgm:pt>
    <dgm:pt modelId="{1E6CC3F7-79D5-4641-B1EF-2BD8003EC6C5}" type="parTrans" cxnId="{6B9BBABA-0063-4282-B286-B9B0815B0112}">
      <dgm:prSet/>
      <dgm:spPr/>
      <dgm:t>
        <a:bodyPr/>
        <a:lstStyle/>
        <a:p>
          <a:endParaRPr lang="en-GB" b="1"/>
        </a:p>
      </dgm:t>
    </dgm:pt>
    <dgm:pt modelId="{B62867E3-367F-40D6-B986-6627075F066E}" type="sibTrans" cxnId="{6B9BBABA-0063-4282-B286-B9B0815B0112}">
      <dgm:prSet/>
      <dgm:spPr/>
      <dgm:t>
        <a:bodyPr/>
        <a:lstStyle/>
        <a:p>
          <a:endParaRPr lang="en-GB" b="1"/>
        </a:p>
      </dgm:t>
    </dgm:pt>
    <dgm:pt modelId="{3B7E68C0-BEAD-4504-BACA-0490C50DD260}">
      <dgm:prSet phldrT="[Text]"/>
      <dgm:spPr/>
      <dgm:t>
        <a:bodyPr/>
        <a:lstStyle/>
        <a:p>
          <a:r>
            <a:rPr lang="en-CA" b="1" dirty="0" smtClean="0"/>
            <a:t>Model Parameters</a:t>
          </a:r>
          <a:endParaRPr lang="en-GB" b="1" dirty="0"/>
        </a:p>
      </dgm:t>
    </dgm:pt>
    <dgm:pt modelId="{66C2BE06-298F-4A1B-A690-9913332A4421}" type="parTrans" cxnId="{56B7AFCB-0785-429B-B826-3CD82301DA78}">
      <dgm:prSet/>
      <dgm:spPr/>
      <dgm:t>
        <a:bodyPr/>
        <a:lstStyle/>
        <a:p>
          <a:endParaRPr lang="en-GB" b="1"/>
        </a:p>
      </dgm:t>
    </dgm:pt>
    <dgm:pt modelId="{4412F8C9-BFFD-411D-95BA-B64D8E6EFCE1}" type="sibTrans" cxnId="{56B7AFCB-0785-429B-B826-3CD82301DA78}">
      <dgm:prSet/>
      <dgm:spPr/>
      <dgm:t>
        <a:bodyPr/>
        <a:lstStyle/>
        <a:p>
          <a:endParaRPr lang="en-GB" b="1"/>
        </a:p>
      </dgm:t>
    </dgm:pt>
    <dgm:pt modelId="{78F268F1-C29F-47A3-B579-4C9AE8B325B7}">
      <dgm:prSet phldrT="[Text]"/>
      <dgm:spPr/>
      <dgm:t>
        <a:bodyPr/>
        <a:lstStyle/>
        <a:p>
          <a:r>
            <a:rPr lang="en-CA" b="1" dirty="0" smtClean="0"/>
            <a:t>Assessment</a:t>
          </a:r>
          <a:endParaRPr lang="en-GB" b="1" dirty="0"/>
        </a:p>
      </dgm:t>
    </dgm:pt>
    <dgm:pt modelId="{EEDA1B0C-14CF-4572-886A-8FE1831CA815}" type="parTrans" cxnId="{CF5BECF7-B1A8-4A43-BA63-DEF634EAAD7E}">
      <dgm:prSet/>
      <dgm:spPr/>
      <dgm:t>
        <a:bodyPr/>
        <a:lstStyle/>
        <a:p>
          <a:endParaRPr lang="en-GB" b="1"/>
        </a:p>
      </dgm:t>
    </dgm:pt>
    <dgm:pt modelId="{3A8BE887-1DF9-46D0-BFE9-3DB8C8F643A0}" type="sibTrans" cxnId="{CF5BECF7-B1A8-4A43-BA63-DEF634EAAD7E}">
      <dgm:prSet/>
      <dgm:spPr/>
      <dgm:t>
        <a:bodyPr/>
        <a:lstStyle/>
        <a:p>
          <a:endParaRPr lang="en-GB" b="1"/>
        </a:p>
      </dgm:t>
    </dgm:pt>
    <dgm:pt modelId="{D3F08AD8-DC7F-4712-8C20-92433CDBE333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Laplacian</a:t>
          </a:r>
          <a:endParaRPr lang="en-GB" b="1" dirty="0"/>
        </a:p>
      </dgm:t>
    </dgm:pt>
    <dgm:pt modelId="{81F1C558-B81E-4A92-AD56-484812995420}" type="parTrans" cxnId="{AB76559E-E9E5-4514-ADC4-C5D3DFAF5B4F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0F35829B-B656-47A3-8523-51600A78786F}" type="sibTrans" cxnId="{AB76559E-E9E5-4514-ADC4-C5D3DFAF5B4F}">
      <dgm:prSet/>
      <dgm:spPr/>
      <dgm:t>
        <a:bodyPr/>
        <a:lstStyle/>
        <a:p>
          <a:endParaRPr lang="en-GB" b="1"/>
        </a:p>
      </dgm:t>
    </dgm:pt>
    <dgm:pt modelId="{8EB21964-E422-42F6-A7AA-CB0F73C3041E}">
      <dgm:prSet phldrT="[Text]"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Additive</a:t>
          </a:r>
          <a:endParaRPr lang="en-GB" b="1" dirty="0"/>
        </a:p>
      </dgm:t>
    </dgm:pt>
    <dgm:pt modelId="{589F0B67-6601-4106-9B65-D6333989AF25}" type="parTrans" cxnId="{22C4E4E8-6C8E-4738-9F11-FDBDDA2BF726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6E31C307-D773-4E31-8E4F-B5B7450BFA11}" type="sibTrans" cxnId="{22C4E4E8-6C8E-4738-9F11-FDBDDA2BF726}">
      <dgm:prSet/>
      <dgm:spPr/>
      <dgm:t>
        <a:bodyPr/>
        <a:lstStyle/>
        <a:p>
          <a:endParaRPr lang="en-GB" b="1"/>
        </a:p>
      </dgm:t>
    </dgm:pt>
    <dgm:pt modelId="{1AE17B4F-7224-4FC0-9B0A-342C2D78ED76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CCV</a:t>
          </a:r>
          <a:endParaRPr lang="en-GB" b="1" dirty="0"/>
        </a:p>
      </dgm:t>
    </dgm:pt>
    <dgm:pt modelId="{1B6C6E9E-0103-4901-A60F-831AB3B9BF30}" type="parTrans" cxnId="{F884B67B-A2DC-4F2B-8CC9-113670FA5958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FE40A3C6-885E-4C36-9ECB-58932AA88A05}" type="sibTrans" cxnId="{F884B67B-A2DC-4F2B-8CC9-113670FA5958}">
      <dgm:prSet/>
      <dgm:spPr/>
      <dgm:t>
        <a:bodyPr/>
        <a:lstStyle/>
        <a:p>
          <a:endParaRPr lang="en-GB" b="1"/>
        </a:p>
      </dgm:t>
    </dgm:pt>
    <dgm:pt modelId="{350CCD08-F66E-43EC-9970-067F7B45262B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Exponential</a:t>
          </a:r>
          <a:endParaRPr lang="en-GB" b="1" dirty="0"/>
        </a:p>
      </dgm:t>
    </dgm:pt>
    <dgm:pt modelId="{0E59B9DA-C724-48F7-B9E4-E0BBADE068D2}" type="parTrans" cxnId="{C319575F-69D5-43B9-9E29-C7B0FB964433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7E94E75D-C073-49A8-9E62-5EF9BF1F21FB}" type="sibTrans" cxnId="{C319575F-69D5-43B9-9E29-C7B0FB964433}">
      <dgm:prSet/>
      <dgm:spPr/>
      <dgm:t>
        <a:bodyPr/>
        <a:lstStyle/>
        <a:p>
          <a:endParaRPr lang="en-GB" b="1"/>
        </a:p>
      </dgm:t>
    </dgm:pt>
    <dgm:pt modelId="{5ADC4BB6-4632-45E7-8B77-1A0F52A07491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Additive</a:t>
          </a:r>
          <a:endParaRPr lang="en-GB" b="1" dirty="0"/>
        </a:p>
      </dgm:t>
    </dgm:pt>
    <dgm:pt modelId="{DA6AE661-5F06-4AA0-89B5-4AF6810FB4D8}" type="parTrans" cxnId="{B08D7692-E454-4253-8CC5-94E3656F31A5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F26052A0-9B23-41E1-A737-8153352D257E}" type="sibTrans" cxnId="{B08D7692-E454-4253-8CC5-94E3656F31A5}">
      <dgm:prSet/>
      <dgm:spPr/>
      <dgm:t>
        <a:bodyPr/>
        <a:lstStyle/>
        <a:p>
          <a:endParaRPr lang="en-GB" b="1"/>
        </a:p>
      </dgm:t>
    </dgm:pt>
    <dgm:pt modelId="{F69E8418-A30D-42D9-BDA9-D1B3151DCE52}">
      <dgm:prSet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CCV</a:t>
          </a:r>
        </a:p>
      </dgm:t>
    </dgm:pt>
    <dgm:pt modelId="{9F68DD65-2853-4AD9-9F25-302477CC7FF9}" type="parTrans" cxnId="{38207DFB-F38D-46D7-A1B9-D036996545C8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01171338-C2EF-4797-A0CE-2C46FD3E3350}" type="sibTrans" cxnId="{38207DFB-F38D-46D7-A1B9-D036996545C8}">
      <dgm:prSet/>
      <dgm:spPr/>
      <dgm:t>
        <a:bodyPr/>
        <a:lstStyle/>
        <a:p>
          <a:endParaRPr lang="en-GB" b="1"/>
        </a:p>
      </dgm:t>
    </dgm:pt>
    <dgm:pt modelId="{7550F703-F138-450B-9885-0369EAA48F0F}">
      <dgm:prSet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Additive+CCV</a:t>
          </a:r>
        </a:p>
      </dgm:t>
    </dgm:pt>
    <dgm:pt modelId="{FB41FAE4-E81C-4FE7-A4AF-6200C1C98475}" type="parTrans" cxnId="{151A64FA-F21E-4672-B7E4-33BE63AD0CD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F9A7864D-EFE9-4C25-86C6-5F5B95FA68CD}" type="sibTrans" cxnId="{151A64FA-F21E-4672-B7E4-33BE63AD0CDB}">
      <dgm:prSet/>
      <dgm:spPr/>
      <dgm:t>
        <a:bodyPr/>
        <a:lstStyle/>
        <a:p>
          <a:endParaRPr lang="en-GB" b="1"/>
        </a:p>
      </dgm:t>
    </dgm:pt>
    <dgm:pt modelId="{C7912869-8365-4190-8058-BC03C5D835A5}">
      <dgm:prSet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Cl</a:t>
          </a:r>
        </a:p>
      </dgm:t>
    </dgm:pt>
    <dgm:pt modelId="{A64944B5-4BEB-4104-807A-BB288D1531C9}" type="parTrans" cxnId="{FF27A1B4-49FE-4D31-B831-DFEC713D7FCF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7E496043-5CDC-4CF3-B531-133C2A3CA1CD}" type="sibTrans" cxnId="{FF27A1B4-49FE-4D31-B831-DFEC713D7FCF}">
      <dgm:prSet/>
      <dgm:spPr/>
      <dgm:t>
        <a:bodyPr/>
        <a:lstStyle/>
        <a:p>
          <a:endParaRPr lang="en-GB" b="1"/>
        </a:p>
      </dgm:t>
    </dgm:pt>
    <dgm:pt modelId="{1D414213-7A5C-4228-B571-642C75B531F0}">
      <dgm:prSet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Vol</a:t>
          </a:r>
        </a:p>
      </dgm:t>
    </dgm:pt>
    <dgm:pt modelId="{410755C8-D813-4EA6-99F6-7B11FCB6DDE3}" type="parTrans" cxnId="{5F2CBB13-D548-412E-874D-DA997A67773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8B151D39-EB39-42CB-AB1F-E0E12F9E17CE}" type="sibTrans" cxnId="{5F2CBB13-D548-412E-874D-DA997A677730}">
      <dgm:prSet/>
      <dgm:spPr/>
      <dgm:t>
        <a:bodyPr/>
        <a:lstStyle/>
        <a:p>
          <a:endParaRPr lang="en-GB" b="1"/>
        </a:p>
      </dgm:t>
    </dgm:pt>
    <dgm:pt modelId="{611F41AF-64D2-4A0F-8D25-3FE6FFD8FEB5}" type="pres">
      <dgm:prSet presAssocID="{5BF6A79C-39A5-4DED-8C9E-E7B65042C6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BF981E-59E4-455F-93A9-EF661FF44F36}" type="pres">
      <dgm:prSet presAssocID="{5BF6A79C-39A5-4DED-8C9E-E7B65042C6CD}" presName="hierFlow" presStyleCnt="0"/>
      <dgm:spPr/>
    </dgm:pt>
    <dgm:pt modelId="{4722097F-1C1A-449B-84C9-78F93309DA14}" type="pres">
      <dgm:prSet presAssocID="{5BF6A79C-39A5-4DED-8C9E-E7B65042C6CD}" presName="firstBuf" presStyleCnt="0"/>
      <dgm:spPr/>
    </dgm:pt>
    <dgm:pt modelId="{4789A17C-4A60-44F3-97F4-A97777335325}" type="pres">
      <dgm:prSet presAssocID="{5BF6A79C-39A5-4DED-8C9E-E7B65042C6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E047AFA-CD40-4DF1-A551-01F8249C23D5}" type="pres">
      <dgm:prSet presAssocID="{34B37C9A-4A37-4192-91F7-D5F33606CBAC}" presName="Name17" presStyleCnt="0"/>
      <dgm:spPr/>
    </dgm:pt>
    <dgm:pt modelId="{F399BD3B-9F46-400D-AAAD-EA2A274B3FA6}" type="pres">
      <dgm:prSet presAssocID="{34B37C9A-4A37-4192-91F7-D5F33606CB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723BC1-27DC-449C-A853-63F6D3C39E3C}" type="pres">
      <dgm:prSet presAssocID="{34B37C9A-4A37-4192-91F7-D5F33606CBAC}" presName="hierChild2" presStyleCnt="0"/>
      <dgm:spPr/>
    </dgm:pt>
    <dgm:pt modelId="{1206E6DA-2A9C-4B7F-AE56-AB513EF9870B}" type="pres">
      <dgm:prSet presAssocID="{7EF37930-03AE-44CD-B024-393C2085F136}" presName="Name25" presStyleLbl="parChTrans1D2" presStyleIdx="0" presStyleCnt="4"/>
      <dgm:spPr/>
      <dgm:t>
        <a:bodyPr/>
        <a:lstStyle/>
        <a:p>
          <a:endParaRPr lang="en-GB"/>
        </a:p>
      </dgm:t>
    </dgm:pt>
    <dgm:pt modelId="{FF3411D3-0570-4EFB-8600-6337FB93822E}" type="pres">
      <dgm:prSet presAssocID="{7EF37930-03AE-44CD-B024-393C2085F136}" presName="connTx" presStyleLbl="parChTrans1D2" presStyleIdx="0" presStyleCnt="4"/>
      <dgm:spPr/>
      <dgm:t>
        <a:bodyPr/>
        <a:lstStyle/>
        <a:p>
          <a:endParaRPr lang="en-GB"/>
        </a:p>
      </dgm:t>
    </dgm:pt>
    <dgm:pt modelId="{912AF03A-81A2-4CDB-BCE9-3CA620FCD0C6}" type="pres">
      <dgm:prSet presAssocID="{A835B5C6-1ACF-49F1-BE9D-912ED00BBD02}" presName="Name30" presStyleCnt="0"/>
      <dgm:spPr/>
    </dgm:pt>
    <dgm:pt modelId="{442B8621-BEF1-4E54-BE3F-5C462A5B5C22}" type="pres">
      <dgm:prSet presAssocID="{A835B5C6-1ACF-49F1-BE9D-912ED00BBD02}" presName="level2Shape" presStyleLbl="node2" presStyleIdx="0" presStyleCnt="4"/>
      <dgm:spPr/>
      <dgm:t>
        <a:bodyPr/>
        <a:lstStyle/>
        <a:p>
          <a:endParaRPr lang="en-GB"/>
        </a:p>
      </dgm:t>
    </dgm:pt>
    <dgm:pt modelId="{4146747E-D17D-4D48-848B-837EDEE82674}" type="pres">
      <dgm:prSet presAssocID="{A835B5C6-1ACF-49F1-BE9D-912ED00BBD02}" presName="hierChild3" presStyleCnt="0"/>
      <dgm:spPr/>
    </dgm:pt>
    <dgm:pt modelId="{2F4149C0-1062-43F9-A440-F50ACCE2C446}" type="pres">
      <dgm:prSet presAssocID="{F78A570E-8709-40C7-8B50-7DB81D67CB5E}" presName="Name25" presStyleLbl="parChTrans1D2" presStyleIdx="1" presStyleCnt="4"/>
      <dgm:spPr/>
      <dgm:t>
        <a:bodyPr/>
        <a:lstStyle/>
        <a:p>
          <a:endParaRPr lang="en-GB"/>
        </a:p>
      </dgm:t>
    </dgm:pt>
    <dgm:pt modelId="{A34FC1ED-1D5A-49F9-9106-E9263D1DEF9D}" type="pres">
      <dgm:prSet presAssocID="{F78A570E-8709-40C7-8B50-7DB81D67CB5E}" presName="connTx" presStyleLbl="parChTrans1D2" presStyleIdx="1" presStyleCnt="4"/>
      <dgm:spPr/>
      <dgm:t>
        <a:bodyPr/>
        <a:lstStyle/>
        <a:p>
          <a:endParaRPr lang="en-GB"/>
        </a:p>
      </dgm:t>
    </dgm:pt>
    <dgm:pt modelId="{6F931A9C-2DE5-442E-8FE4-2FC2A82BEDD8}" type="pres">
      <dgm:prSet presAssocID="{71BC248F-74BD-494C-89C5-B71263571688}" presName="Name30" presStyleCnt="0"/>
      <dgm:spPr/>
    </dgm:pt>
    <dgm:pt modelId="{03711BD1-D488-4DC6-A874-B6CF67344CCE}" type="pres">
      <dgm:prSet presAssocID="{71BC248F-74BD-494C-89C5-B71263571688}" presName="level2Shape" presStyleLbl="node2" presStyleIdx="1" presStyleCnt="4"/>
      <dgm:spPr/>
      <dgm:t>
        <a:bodyPr/>
        <a:lstStyle/>
        <a:p>
          <a:endParaRPr lang="en-GB"/>
        </a:p>
      </dgm:t>
    </dgm:pt>
    <dgm:pt modelId="{49117AEF-C6BB-4BED-84F5-121501CD15FF}" type="pres">
      <dgm:prSet presAssocID="{71BC248F-74BD-494C-89C5-B71263571688}" presName="hierChild3" presStyleCnt="0"/>
      <dgm:spPr/>
    </dgm:pt>
    <dgm:pt modelId="{F40BBFC2-B8C0-4D9D-8C71-40F599D895FE}" type="pres">
      <dgm:prSet presAssocID="{F9E6DF27-6F47-4921-91F4-F1336CB48BA0}" presName="Name25" presStyleLbl="parChTrans1D2" presStyleIdx="2" presStyleCnt="4"/>
      <dgm:spPr/>
      <dgm:t>
        <a:bodyPr/>
        <a:lstStyle/>
        <a:p>
          <a:endParaRPr lang="en-GB"/>
        </a:p>
      </dgm:t>
    </dgm:pt>
    <dgm:pt modelId="{31225017-B58E-46B5-9427-DF3C08B2D6D6}" type="pres">
      <dgm:prSet presAssocID="{F9E6DF27-6F47-4921-91F4-F1336CB48BA0}" presName="connTx" presStyleLbl="parChTrans1D2" presStyleIdx="2" presStyleCnt="4"/>
      <dgm:spPr/>
      <dgm:t>
        <a:bodyPr/>
        <a:lstStyle/>
        <a:p>
          <a:endParaRPr lang="en-GB"/>
        </a:p>
      </dgm:t>
    </dgm:pt>
    <dgm:pt modelId="{1D06C523-F591-40BD-B323-9A528724C52F}" type="pres">
      <dgm:prSet presAssocID="{CFC23B1F-38C3-446B-99C9-D1F84CB0C369}" presName="Name30" presStyleCnt="0"/>
      <dgm:spPr/>
    </dgm:pt>
    <dgm:pt modelId="{82236672-9095-4696-B25C-857DE139C595}" type="pres">
      <dgm:prSet presAssocID="{CFC23B1F-38C3-446B-99C9-D1F84CB0C369}" presName="level2Shape" presStyleLbl="node2" presStyleIdx="2" presStyleCnt="4"/>
      <dgm:spPr/>
      <dgm:t>
        <a:bodyPr/>
        <a:lstStyle/>
        <a:p>
          <a:endParaRPr lang="en-GB"/>
        </a:p>
      </dgm:t>
    </dgm:pt>
    <dgm:pt modelId="{2A0BB524-31FC-4F23-BDD4-19B187F43C6E}" type="pres">
      <dgm:prSet presAssocID="{CFC23B1F-38C3-446B-99C9-D1F84CB0C369}" presName="hierChild3" presStyleCnt="0"/>
      <dgm:spPr/>
    </dgm:pt>
    <dgm:pt modelId="{2EA8AE50-2F26-46BC-9DBA-5DC1A720FD35}" type="pres">
      <dgm:prSet presAssocID="{589F0B67-6601-4106-9B65-D6333989AF25}" presName="Name25" presStyleLbl="parChTrans1D3" presStyleIdx="0" presStyleCnt="3"/>
      <dgm:spPr/>
      <dgm:t>
        <a:bodyPr/>
        <a:lstStyle/>
        <a:p>
          <a:endParaRPr lang="en-GB"/>
        </a:p>
      </dgm:t>
    </dgm:pt>
    <dgm:pt modelId="{20DB7CBA-176D-4A6B-9B95-C7BB3B43FD87}" type="pres">
      <dgm:prSet presAssocID="{589F0B67-6601-4106-9B65-D6333989AF25}" presName="connTx" presStyleLbl="parChTrans1D3" presStyleIdx="0" presStyleCnt="3"/>
      <dgm:spPr/>
      <dgm:t>
        <a:bodyPr/>
        <a:lstStyle/>
        <a:p>
          <a:endParaRPr lang="en-GB"/>
        </a:p>
      </dgm:t>
    </dgm:pt>
    <dgm:pt modelId="{DA118E74-20A3-4B97-B08D-ADFA44E7D4F6}" type="pres">
      <dgm:prSet presAssocID="{8EB21964-E422-42F6-A7AA-CB0F73C3041E}" presName="Name30" presStyleCnt="0"/>
      <dgm:spPr/>
    </dgm:pt>
    <dgm:pt modelId="{285AE68F-1E7E-46D5-BE8B-9FDD6C001013}" type="pres">
      <dgm:prSet presAssocID="{8EB21964-E422-42F6-A7AA-CB0F73C3041E}" presName="level2Shape" presStyleLbl="node3" presStyleIdx="0" presStyleCnt="3"/>
      <dgm:spPr/>
      <dgm:t>
        <a:bodyPr/>
        <a:lstStyle/>
        <a:p>
          <a:endParaRPr lang="en-GB"/>
        </a:p>
      </dgm:t>
    </dgm:pt>
    <dgm:pt modelId="{8C90B574-462D-4281-9C84-618822765DCE}" type="pres">
      <dgm:prSet presAssocID="{8EB21964-E422-42F6-A7AA-CB0F73C3041E}" presName="hierChild3" presStyleCnt="0"/>
      <dgm:spPr/>
    </dgm:pt>
    <dgm:pt modelId="{9A942042-A13F-4769-8FB7-65E35424ECE0}" type="pres">
      <dgm:prSet presAssocID="{DA6AE661-5F06-4AA0-89B5-4AF6810FB4D8}" presName="Name25" presStyleLbl="parChTrans1D4" presStyleIdx="0" presStyleCnt="5"/>
      <dgm:spPr/>
      <dgm:t>
        <a:bodyPr/>
        <a:lstStyle/>
        <a:p>
          <a:endParaRPr lang="en-GB"/>
        </a:p>
      </dgm:t>
    </dgm:pt>
    <dgm:pt modelId="{F806BCB4-2A35-4D62-BC1A-9D79933BE72B}" type="pres">
      <dgm:prSet presAssocID="{DA6AE661-5F06-4AA0-89B5-4AF6810FB4D8}" presName="connTx" presStyleLbl="parChTrans1D4" presStyleIdx="0" presStyleCnt="5"/>
      <dgm:spPr/>
      <dgm:t>
        <a:bodyPr/>
        <a:lstStyle/>
        <a:p>
          <a:endParaRPr lang="en-GB"/>
        </a:p>
      </dgm:t>
    </dgm:pt>
    <dgm:pt modelId="{1F443C6B-08E3-46C5-9F48-07ED87B679AA}" type="pres">
      <dgm:prSet presAssocID="{5ADC4BB6-4632-45E7-8B77-1A0F52A07491}" presName="Name30" presStyleCnt="0"/>
      <dgm:spPr/>
    </dgm:pt>
    <dgm:pt modelId="{F0CC9DC4-4B2E-46A8-B123-575C14FD8CC9}" type="pres">
      <dgm:prSet presAssocID="{5ADC4BB6-4632-45E7-8B77-1A0F52A07491}" presName="level2Shape" presStyleLbl="node4" presStyleIdx="0" presStyleCnt="5"/>
      <dgm:spPr/>
      <dgm:t>
        <a:bodyPr/>
        <a:lstStyle/>
        <a:p>
          <a:endParaRPr lang="en-GB"/>
        </a:p>
      </dgm:t>
    </dgm:pt>
    <dgm:pt modelId="{BBA78756-71A4-4724-A8C3-1C72F8B6C5EE}" type="pres">
      <dgm:prSet presAssocID="{5ADC4BB6-4632-45E7-8B77-1A0F52A07491}" presName="hierChild3" presStyleCnt="0"/>
      <dgm:spPr/>
    </dgm:pt>
    <dgm:pt modelId="{F0817F70-7E9B-48D1-9D35-7F4827937EBF}" type="pres">
      <dgm:prSet presAssocID="{9F68DD65-2853-4AD9-9F25-302477CC7FF9}" presName="Name25" presStyleLbl="parChTrans1D4" presStyleIdx="1" presStyleCnt="5"/>
      <dgm:spPr/>
      <dgm:t>
        <a:bodyPr/>
        <a:lstStyle/>
        <a:p>
          <a:endParaRPr lang="en-GB"/>
        </a:p>
      </dgm:t>
    </dgm:pt>
    <dgm:pt modelId="{98E384D9-C9B5-4BD7-A0CD-E64B071C62D1}" type="pres">
      <dgm:prSet presAssocID="{9F68DD65-2853-4AD9-9F25-302477CC7FF9}" presName="connTx" presStyleLbl="parChTrans1D4" presStyleIdx="1" presStyleCnt="5"/>
      <dgm:spPr/>
      <dgm:t>
        <a:bodyPr/>
        <a:lstStyle/>
        <a:p>
          <a:endParaRPr lang="en-GB"/>
        </a:p>
      </dgm:t>
    </dgm:pt>
    <dgm:pt modelId="{7B831CD3-1FA8-4257-8038-2BB1A8F0F4AA}" type="pres">
      <dgm:prSet presAssocID="{F69E8418-A30D-42D9-BDA9-D1B3151DCE52}" presName="Name30" presStyleCnt="0"/>
      <dgm:spPr/>
    </dgm:pt>
    <dgm:pt modelId="{B2DEBA8E-5FC5-48F4-8EB4-26B6D4C6ABD0}" type="pres">
      <dgm:prSet presAssocID="{F69E8418-A30D-42D9-BDA9-D1B3151DCE52}" presName="level2Shape" presStyleLbl="node4" presStyleIdx="1" presStyleCnt="5"/>
      <dgm:spPr/>
      <dgm:t>
        <a:bodyPr/>
        <a:lstStyle/>
        <a:p>
          <a:endParaRPr lang="en-GB"/>
        </a:p>
      </dgm:t>
    </dgm:pt>
    <dgm:pt modelId="{C3B38009-30FD-4AFF-8B13-0BEB5B884F37}" type="pres">
      <dgm:prSet presAssocID="{F69E8418-A30D-42D9-BDA9-D1B3151DCE52}" presName="hierChild3" presStyleCnt="0"/>
      <dgm:spPr/>
    </dgm:pt>
    <dgm:pt modelId="{CFB8A9D6-36E0-4889-8DF0-DADCDACDB75F}" type="pres">
      <dgm:prSet presAssocID="{FB41FAE4-E81C-4FE7-A4AF-6200C1C98475}" presName="Name25" presStyleLbl="parChTrans1D4" presStyleIdx="2" presStyleCnt="5"/>
      <dgm:spPr/>
      <dgm:t>
        <a:bodyPr/>
        <a:lstStyle/>
        <a:p>
          <a:endParaRPr lang="en-GB"/>
        </a:p>
      </dgm:t>
    </dgm:pt>
    <dgm:pt modelId="{85DDBCCC-548D-4A9F-8B85-112B2A67ED91}" type="pres">
      <dgm:prSet presAssocID="{FB41FAE4-E81C-4FE7-A4AF-6200C1C98475}" presName="connTx" presStyleLbl="parChTrans1D4" presStyleIdx="2" presStyleCnt="5"/>
      <dgm:spPr/>
      <dgm:t>
        <a:bodyPr/>
        <a:lstStyle/>
        <a:p>
          <a:endParaRPr lang="en-GB"/>
        </a:p>
      </dgm:t>
    </dgm:pt>
    <dgm:pt modelId="{1EF2E01C-C813-4374-9E98-8876E603D00D}" type="pres">
      <dgm:prSet presAssocID="{7550F703-F138-450B-9885-0369EAA48F0F}" presName="Name30" presStyleCnt="0"/>
      <dgm:spPr/>
    </dgm:pt>
    <dgm:pt modelId="{4E84F04F-C36C-4C86-86D6-545877482067}" type="pres">
      <dgm:prSet presAssocID="{7550F703-F138-450B-9885-0369EAA48F0F}" presName="level2Shape" presStyleLbl="node4" presStyleIdx="2" presStyleCnt="5"/>
      <dgm:spPr/>
      <dgm:t>
        <a:bodyPr/>
        <a:lstStyle/>
        <a:p>
          <a:endParaRPr lang="en-GB"/>
        </a:p>
      </dgm:t>
    </dgm:pt>
    <dgm:pt modelId="{A7212615-156C-4701-A553-E409334215A6}" type="pres">
      <dgm:prSet presAssocID="{7550F703-F138-450B-9885-0369EAA48F0F}" presName="hierChild3" presStyleCnt="0"/>
      <dgm:spPr/>
    </dgm:pt>
    <dgm:pt modelId="{F886DEA2-DC66-474C-B930-6700598E9D91}" type="pres">
      <dgm:prSet presAssocID="{A64944B5-4BEB-4104-807A-BB288D1531C9}" presName="Name25" presStyleLbl="parChTrans1D4" presStyleIdx="3" presStyleCnt="5"/>
      <dgm:spPr/>
      <dgm:t>
        <a:bodyPr/>
        <a:lstStyle/>
        <a:p>
          <a:endParaRPr lang="en-GB"/>
        </a:p>
      </dgm:t>
    </dgm:pt>
    <dgm:pt modelId="{3DBE713A-863C-4021-B2DD-153E257ECC3F}" type="pres">
      <dgm:prSet presAssocID="{A64944B5-4BEB-4104-807A-BB288D1531C9}" presName="connTx" presStyleLbl="parChTrans1D4" presStyleIdx="3" presStyleCnt="5"/>
      <dgm:spPr/>
      <dgm:t>
        <a:bodyPr/>
        <a:lstStyle/>
        <a:p>
          <a:endParaRPr lang="en-GB"/>
        </a:p>
      </dgm:t>
    </dgm:pt>
    <dgm:pt modelId="{F1DBF4E7-9A83-4E97-8BC6-2B71C562A766}" type="pres">
      <dgm:prSet presAssocID="{C7912869-8365-4190-8058-BC03C5D835A5}" presName="Name30" presStyleCnt="0"/>
      <dgm:spPr/>
    </dgm:pt>
    <dgm:pt modelId="{856C5F46-3C3A-4E7E-BD1D-B66A00A3EAB9}" type="pres">
      <dgm:prSet presAssocID="{C7912869-8365-4190-8058-BC03C5D835A5}" presName="level2Shape" presStyleLbl="node4" presStyleIdx="3" presStyleCnt="5"/>
      <dgm:spPr/>
      <dgm:t>
        <a:bodyPr/>
        <a:lstStyle/>
        <a:p>
          <a:endParaRPr lang="en-GB"/>
        </a:p>
      </dgm:t>
    </dgm:pt>
    <dgm:pt modelId="{21FCEC3E-2C22-4D2C-8D71-5AB89680F364}" type="pres">
      <dgm:prSet presAssocID="{C7912869-8365-4190-8058-BC03C5D835A5}" presName="hierChild3" presStyleCnt="0"/>
      <dgm:spPr/>
    </dgm:pt>
    <dgm:pt modelId="{B3F6C23C-8988-4701-A7F5-99F58288A907}" type="pres">
      <dgm:prSet presAssocID="{410755C8-D813-4EA6-99F6-7B11FCB6DDE3}" presName="Name25" presStyleLbl="parChTrans1D4" presStyleIdx="4" presStyleCnt="5"/>
      <dgm:spPr/>
      <dgm:t>
        <a:bodyPr/>
        <a:lstStyle/>
        <a:p>
          <a:endParaRPr lang="en-GB"/>
        </a:p>
      </dgm:t>
    </dgm:pt>
    <dgm:pt modelId="{174120AF-093D-4DF1-98C3-DD8FADE16EA0}" type="pres">
      <dgm:prSet presAssocID="{410755C8-D813-4EA6-99F6-7B11FCB6DDE3}" presName="connTx" presStyleLbl="parChTrans1D4" presStyleIdx="4" presStyleCnt="5"/>
      <dgm:spPr/>
      <dgm:t>
        <a:bodyPr/>
        <a:lstStyle/>
        <a:p>
          <a:endParaRPr lang="en-GB"/>
        </a:p>
      </dgm:t>
    </dgm:pt>
    <dgm:pt modelId="{0DD32AB4-FDB4-4F20-A1A1-0739BFC06E70}" type="pres">
      <dgm:prSet presAssocID="{1D414213-7A5C-4228-B571-642C75B531F0}" presName="Name30" presStyleCnt="0"/>
      <dgm:spPr/>
    </dgm:pt>
    <dgm:pt modelId="{C1785295-0CED-4AE7-8DA0-DA606EA2AA34}" type="pres">
      <dgm:prSet presAssocID="{1D414213-7A5C-4228-B571-642C75B531F0}" presName="level2Shape" presStyleLbl="node4" presStyleIdx="4" presStyleCnt="5"/>
      <dgm:spPr/>
      <dgm:t>
        <a:bodyPr/>
        <a:lstStyle/>
        <a:p>
          <a:endParaRPr lang="en-GB"/>
        </a:p>
      </dgm:t>
    </dgm:pt>
    <dgm:pt modelId="{28304D0E-8CA9-43CB-B257-247DD2ACA6AF}" type="pres">
      <dgm:prSet presAssocID="{1D414213-7A5C-4228-B571-642C75B531F0}" presName="hierChild3" presStyleCnt="0"/>
      <dgm:spPr/>
    </dgm:pt>
    <dgm:pt modelId="{55765DB4-2927-4841-AEE4-1CD52705BADE}" type="pres">
      <dgm:prSet presAssocID="{1B6C6E9E-0103-4901-A60F-831AB3B9BF30}" presName="Name25" presStyleLbl="parChTrans1D3" presStyleIdx="1" presStyleCnt="3"/>
      <dgm:spPr/>
      <dgm:t>
        <a:bodyPr/>
        <a:lstStyle/>
        <a:p>
          <a:endParaRPr lang="en-GB"/>
        </a:p>
      </dgm:t>
    </dgm:pt>
    <dgm:pt modelId="{C54F63D3-F03F-4699-A52B-AC40AF271B60}" type="pres">
      <dgm:prSet presAssocID="{1B6C6E9E-0103-4901-A60F-831AB3B9BF30}" presName="connTx" presStyleLbl="parChTrans1D3" presStyleIdx="1" presStyleCnt="3"/>
      <dgm:spPr/>
      <dgm:t>
        <a:bodyPr/>
        <a:lstStyle/>
        <a:p>
          <a:endParaRPr lang="en-GB"/>
        </a:p>
      </dgm:t>
    </dgm:pt>
    <dgm:pt modelId="{7A41F748-FB3B-4F78-BD89-B78EDA4B9F88}" type="pres">
      <dgm:prSet presAssocID="{1AE17B4F-7224-4FC0-9B0A-342C2D78ED76}" presName="Name30" presStyleCnt="0"/>
      <dgm:spPr/>
    </dgm:pt>
    <dgm:pt modelId="{0DC0C96C-0130-46DB-8968-808090E6217F}" type="pres">
      <dgm:prSet presAssocID="{1AE17B4F-7224-4FC0-9B0A-342C2D78ED76}" presName="level2Shape" presStyleLbl="node3" presStyleIdx="1" presStyleCnt="3"/>
      <dgm:spPr/>
      <dgm:t>
        <a:bodyPr/>
        <a:lstStyle/>
        <a:p>
          <a:endParaRPr lang="en-GB"/>
        </a:p>
      </dgm:t>
    </dgm:pt>
    <dgm:pt modelId="{FB60D4B3-A012-4B4C-82D4-4A6F3911063F}" type="pres">
      <dgm:prSet presAssocID="{1AE17B4F-7224-4FC0-9B0A-342C2D78ED76}" presName="hierChild3" presStyleCnt="0"/>
      <dgm:spPr/>
    </dgm:pt>
    <dgm:pt modelId="{3D9DA9FA-81B1-4F83-8081-A17066AF45E6}" type="pres">
      <dgm:prSet presAssocID="{0E59B9DA-C724-48F7-B9E4-E0BBADE068D2}" presName="Name25" presStyleLbl="parChTrans1D3" presStyleIdx="2" presStyleCnt="3"/>
      <dgm:spPr/>
      <dgm:t>
        <a:bodyPr/>
        <a:lstStyle/>
        <a:p>
          <a:endParaRPr lang="en-GB"/>
        </a:p>
      </dgm:t>
    </dgm:pt>
    <dgm:pt modelId="{12AD258B-082D-4A1A-A2AD-20041A3CD954}" type="pres">
      <dgm:prSet presAssocID="{0E59B9DA-C724-48F7-B9E4-E0BBADE068D2}" presName="connTx" presStyleLbl="parChTrans1D3" presStyleIdx="2" presStyleCnt="3"/>
      <dgm:spPr/>
      <dgm:t>
        <a:bodyPr/>
        <a:lstStyle/>
        <a:p>
          <a:endParaRPr lang="en-GB"/>
        </a:p>
      </dgm:t>
    </dgm:pt>
    <dgm:pt modelId="{BB2B070F-E246-4026-9B16-ECDF9980257D}" type="pres">
      <dgm:prSet presAssocID="{350CCD08-F66E-43EC-9970-067F7B45262B}" presName="Name30" presStyleCnt="0"/>
      <dgm:spPr/>
    </dgm:pt>
    <dgm:pt modelId="{51CEE695-0423-4086-BBEE-E69063FF93A5}" type="pres">
      <dgm:prSet presAssocID="{350CCD08-F66E-43EC-9970-067F7B45262B}" presName="level2Shape" presStyleLbl="node3" presStyleIdx="2" presStyleCnt="3"/>
      <dgm:spPr/>
      <dgm:t>
        <a:bodyPr/>
        <a:lstStyle/>
        <a:p>
          <a:endParaRPr lang="en-GB"/>
        </a:p>
      </dgm:t>
    </dgm:pt>
    <dgm:pt modelId="{D0BDB579-21E1-4CC0-999D-428B4AAFE72A}" type="pres">
      <dgm:prSet presAssocID="{350CCD08-F66E-43EC-9970-067F7B45262B}" presName="hierChild3" presStyleCnt="0"/>
      <dgm:spPr/>
    </dgm:pt>
    <dgm:pt modelId="{41FF958F-D7D0-4A0D-9022-0E9333738836}" type="pres">
      <dgm:prSet presAssocID="{81F1C558-B81E-4A92-AD56-484812995420}" presName="Name25" presStyleLbl="parChTrans1D2" presStyleIdx="3" presStyleCnt="4"/>
      <dgm:spPr/>
      <dgm:t>
        <a:bodyPr/>
        <a:lstStyle/>
        <a:p>
          <a:endParaRPr lang="en-GB"/>
        </a:p>
      </dgm:t>
    </dgm:pt>
    <dgm:pt modelId="{260EA3A6-A666-483A-9220-36E35F696946}" type="pres">
      <dgm:prSet presAssocID="{81F1C558-B81E-4A92-AD56-484812995420}" presName="connTx" presStyleLbl="parChTrans1D2" presStyleIdx="3" presStyleCnt="4"/>
      <dgm:spPr/>
      <dgm:t>
        <a:bodyPr/>
        <a:lstStyle/>
        <a:p>
          <a:endParaRPr lang="en-GB"/>
        </a:p>
      </dgm:t>
    </dgm:pt>
    <dgm:pt modelId="{D6EB7C06-D14C-486F-94B7-2F282F9030C2}" type="pres">
      <dgm:prSet presAssocID="{D3F08AD8-DC7F-4712-8C20-92433CDBE333}" presName="Name30" presStyleCnt="0"/>
      <dgm:spPr/>
    </dgm:pt>
    <dgm:pt modelId="{F40014A5-17BC-402E-BB53-41223DE9A1AB}" type="pres">
      <dgm:prSet presAssocID="{D3F08AD8-DC7F-4712-8C20-92433CDBE333}" presName="level2Shape" presStyleLbl="node2" presStyleIdx="3" presStyleCnt="4"/>
      <dgm:spPr/>
      <dgm:t>
        <a:bodyPr/>
        <a:lstStyle/>
        <a:p>
          <a:endParaRPr lang="en-GB"/>
        </a:p>
      </dgm:t>
    </dgm:pt>
    <dgm:pt modelId="{EA54075E-2793-4654-A24D-B7D183F1F93E}" type="pres">
      <dgm:prSet presAssocID="{D3F08AD8-DC7F-4712-8C20-92433CDBE333}" presName="hierChild3" presStyleCnt="0"/>
      <dgm:spPr/>
    </dgm:pt>
    <dgm:pt modelId="{2A6DB95E-C0A8-4E0C-A647-B996B4ADF087}" type="pres">
      <dgm:prSet presAssocID="{5BF6A79C-39A5-4DED-8C9E-E7B65042C6CD}" presName="bgShapesFlow" presStyleCnt="0"/>
      <dgm:spPr/>
    </dgm:pt>
    <dgm:pt modelId="{CE9FFCAB-5592-4174-B554-36EC283AF333}" type="pres">
      <dgm:prSet presAssocID="{06F9E5DF-4617-4DA6-8945-7D95E1421BEA}" presName="rectComp" presStyleCnt="0"/>
      <dgm:spPr/>
    </dgm:pt>
    <dgm:pt modelId="{927DB720-6981-4515-AFF5-EE56228FE8D1}" type="pres">
      <dgm:prSet presAssocID="{06F9E5DF-4617-4DA6-8945-7D95E1421BEA}" presName="bgRect" presStyleLbl="bgShp" presStyleIdx="0" presStyleCnt="6"/>
      <dgm:spPr/>
      <dgm:t>
        <a:bodyPr/>
        <a:lstStyle/>
        <a:p>
          <a:endParaRPr lang="en-GB"/>
        </a:p>
      </dgm:t>
    </dgm:pt>
    <dgm:pt modelId="{454EAB51-D7F5-4965-BE79-665B33D845F1}" type="pres">
      <dgm:prSet presAssocID="{06F9E5DF-4617-4DA6-8945-7D95E1421BEA}" presName="bgRectTx" presStyleLbl="bgShp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79C533-641F-4CB8-B0DC-C706EDD310B9}" type="pres">
      <dgm:prSet presAssocID="{06F9E5DF-4617-4DA6-8945-7D95E1421BEA}" presName="spComp" presStyleCnt="0"/>
      <dgm:spPr/>
    </dgm:pt>
    <dgm:pt modelId="{09F91DB4-6CB1-4F05-ADFA-E19238EDB353}" type="pres">
      <dgm:prSet presAssocID="{06F9E5DF-4617-4DA6-8945-7D95E1421BEA}" presName="hSp" presStyleCnt="0"/>
      <dgm:spPr/>
    </dgm:pt>
    <dgm:pt modelId="{56BEA916-365D-449B-886B-3983721732EF}" type="pres">
      <dgm:prSet presAssocID="{D5067E50-0619-4792-9723-DD35A6582B18}" presName="rectComp" presStyleCnt="0"/>
      <dgm:spPr/>
    </dgm:pt>
    <dgm:pt modelId="{AFFBDFBB-5C79-4B90-91B8-4D4308FBEED2}" type="pres">
      <dgm:prSet presAssocID="{D5067E50-0619-4792-9723-DD35A6582B18}" presName="bgRect" presStyleLbl="bgShp" presStyleIdx="1" presStyleCnt="6"/>
      <dgm:spPr/>
      <dgm:t>
        <a:bodyPr/>
        <a:lstStyle/>
        <a:p>
          <a:endParaRPr lang="en-GB"/>
        </a:p>
      </dgm:t>
    </dgm:pt>
    <dgm:pt modelId="{F477FA66-2ED1-4CBB-BAF7-C796D04392DC}" type="pres">
      <dgm:prSet presAssocID="{D5067E50-0619-4792-9723-DD35A6582B18}" presName="bgRectTx" presStyleLbl="bgShp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DCCA87-DB14-4359-94F4-3D7454BF63D8}" type="pres">
      <dgm:prSet presAssocID="{D5067E50-0619-4792-9723-DD35A6582B18}" presName="spComp" presStyleCnt="0"/>
      <dgm:spPr/>
    </dgm:pt>
    <dgm:pt modelId="{5E907E54-7F2E-4EFF-BEFF-88B3C402C6BC}" type="pres">
      <dgm:prSet presAssocID="{D5067E50-0619-4792-9723-DD35A6582B18}" presName="hSp" presStyleCnt="0"/>
      <dgm:spPr/>
    </dgm:pt>
    <dgm:pt modelId="{236EE67A-D5F6-432B-8065-54E95A6FD5F8}" type="pres">
      <dgm:prSet presAssocID="{37126B9F-D652-440C-A483-5E16DE888BCC}" presName="rectComp" presStyleCnt="0"/>
      <dgm:spPr/>
    </dgm:pt>
    <dgm:pt modelId="{8C739A86-AFBA-4C2E-A7BF-EE89D3CC0450}" type="pres">
      <dgm:prSet presAssocID="{37126B9F-D652-440C-A483-5E16DE888BCC}" presName="bgRect" presStyleLbl="bgShp" presStyleIdx="2" presStyleCnt="6"/>
      <dgm:spPr/>
      <dgm:t>
        <a:bodyPr/>
        <a:lstStyle/>
        <a:p>
          <a:endParaRPr lang="en-GB"/>
        </a:p>
      </dgm:t>
    </dgm:pt>
    <dgm:pt modelId="{F5F87BB5-DEFD-4217-91A5-5D1297A0ADC9}" type="pres">
      <dgm:prSet presAssocID="{37126B9F-D652-440C-A483-5E16DE888BCC}" presName="bgRectTx" presStyleLbl="bgShp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05130E-5246-4986-AAC9-F9C802495F0F}" type="pres">
      <dgm:prSet presAssocID="{37126B9F-D652-440C-A483-5E16DE888BCC}" presName="spComp" presStyleCnt="0"/>
      <dgm:spPr/>
    </dgm:pt>
    <dgm:pt modelId="{8FD0D45E-B04A-40B9-B7EA-C63275A2B851}" type="pres">
      <dgm:prSet presAssocID="{37126B9F-D652-440C-A483-5E16DE888BCC}" presName="hSp" presStyleCnt="0"/>
      <dgm:spPr/>
    </dgm:pt>
    <dgm:pt modelId="{DBEBD7A9-AB48-46AA-80A2-F912B980C61B}" type="pres">
      <dgm:prSet presAssocID="{C1FD67B3-1342-44DB-BC74-E339E2F7D713}" presName="rectComp" presStyleCnt="0"/>
      <dgm:spPr/>
    </dgm:pt>
    <dgm:pt modelId="{6D0005BF-D20F-4EF3-B5FF-288B303A2EF3}" type="pres">
      <dgm:prSet presAssocID="{C1FD67B3-1342-44DB-BC74-E339E2F7D713}" presName="bgRect" presStyleLbl="bgShp" presStyleIdx="3" presStyleCnt="6"/>
      <dgm:spPr/>
      <dgm:t>
        <a:bodyPr/>
        <a:lstStyle/>
        <a:p>
          <a:endParaRPr lang="en-GB"/>
        </a:p>
      </dgm:t>
    </dgm:pt>
    <dgm:pt modelId="{0AEABF17-2EF9-4D7D-B0DC-8FE6205EC1AD}" type="pres">
      <dgm:prSet presAssocID="{C1FD67B3-1342-44DB-BC74-E339E2F7D713}" presName="bgRectTx" presStyleLbl="bgShp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9F00AD-7D03-4F04-9E80-A87644B13B15}" type="pres">
      <dgm:prSet presAssocID="{C1FD67B3-1342-44DB-BC74-E339E2F7D713}" presName="spComp" presStyleCnt="0"/>
      <dgm:spPr/>
    </dgm:pt>
    <dgm:pt modelId="{B7E679AA-6C08-4653-A7C8-B93C302D3253}" type="pres">
      <dgm:prSet presAssocID="{C1FD67B3-1342-44DB-BC74-E339E2F7D713}" presName="hSp" presStyleCnt="0"/>
      <dgm:spPr/>
    </dgm:pt>
    <dgm:pt modelId="{DFDFB61F-9814-4E05-9109-D2E03B2C03C1}" type="pres">
      <dgm:prSet presAssocID="{3B7E68C0-BEAD-4504-BACA-0490C50DD260}" presName="rectComp" presStyleCnt="0"/>
      <dgm:spPr/>
    </dgm:pt>
    <dgm:pt modelId="{FE3CB16B-005D-41E9-BC3E-D721DF5B3882}" type="pres">
      <dgm:prSet presAssocID="{3B7E68C0-BEAD-4504-BACA-0490C50DD260}" presName="bgRect" presStyleLbl="bgShp" presStyleIdx="4" presStyleCnt="6"/>
      <dgm:spPr/>
      <dgm:t>
        <a:bodyPr/>
        <a:lstStyle/>
        <a:p>
          <a:endParaRPr lang="en-GB"/>
        </a:p>
      </dgm:t>
    </dgm:pt>
    <dgm:pt modelId="{BB70E1DF-AD8E-4620-B2D4-5849223D95B1}" type="pres">
      <dgm:prSet presAssocID="{3B7E68C0-BEAD-4504-BACA-0490C50DD260}" presName="bgRectTx" presStyleLbl="bgShp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CEDE18-2AD2-44F7-AACF-A5791D8BFA0F}" type="pres">
      <dgm:prSet presAssocID="{3B7E68C0-BEAD-4504-BACA-0490C50DD260}" presName="spComp" presStyleCnt="0"/>
      <dgm:spPr/>
    </dgm:pt>
    <dgm:pt modelId="{B3CBE581-2150-47A2-9E68-E65BAEF973AD}" type="pres">
      <dgm:prSet presAssocID="{3B7E68C0-BEAD-4504-BACA-0490C50DD260}" presName="hSp" presStyleCnt="0"/>
      <dgm:spPr/>
    </dgm:pt>
    <dgm:pt modelId="{DBF354BF-BD96-4DFC-9442-E0B4849C4849}" type="pres">
      <dgm:prSet presAssocID="{78F268F1-C29F-47A3-B579-4C9AE8B325B7}" presName="rectComp" presStyleCnt="0"/>
      <dgm:spPr/>
    </dgm:pt>
    <dgm:pt modelId="{57B6DDA3-7C7A-40F3-A8B1-E25AFFF35E74}" type="pres">
      <dgm:prSet presAssocID="{78F268F1-C29F-47A3-B579-4C9AE8B325B7}" presName="bgRect" presStyleLbl="bgShp" presStyleIdx="5" presStyleCnt="6"/>
      <dgm:spPr/>
      <dgm:t>
        <a:bodyPr/>
        <a:lstStyle/>
        <a:p>
          <a:endParaRPr lang="en-GB"/>
        </a:p>
      </dgm:t>
    </dgm:pt>
    <dgm:pt modelId="{7975DE8B-9037-42DD-ADC2-E26295B02357}" type="pres">
      <dgm:prSet presAssocID="{78F268F1-C29F-47A3-B579-4C9AE8B325B7}" presName="bgRectTx" presStyleLbl="bgShp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92A6D0-4A65-A446-B619-CCFEF6BE189A}" type="presOf" srcId="{5ADC4BB6-4632-45E7-8B77-1A0F52A07491}" destId="{F0CC9DC4-4B2E-46A8-B123-575C14FD8CC9}" srcOrd="0" destOrd="0" presId="urn:microsoft.com/office/officeart/2005/8/layout/hierarchy5"/>
    <dgm:cxn modelId="{566434C3-F084-EE46-9B7C-63AE50EE343C}" type="presOf" srcId="{A64944B5-4BEB-4104-807A-BB288D1531C9}" destId="{F886DEA2-DC66-474C-B930-6700598E9D91}" srcOrd="0" destOrd="0" presId="urn:microsoft.com/office/officeart/2005/8/layout/hierarchy5"/>
    <dgm:cxn modelId="{E6C55E06-6F1B-4C4F-BD97-128EE8752666}" type="presOf" srcId="{1B6C6E9E-0103-4901-A60F-831AB3B9BF30}" destId="{55765DB4-2927-4841-AEE4-1CD52705BADE}" srcOrd="0" destOrd="0" presId="urn:microsoft.com/office/officeart/2005/8/layout/hierarchy5"/>
    <dgm:cxn modelId="{47EB9580-E04C-E74D-A059-97740F72AF9C}" type="presOf" srcId="{71BC248F-74BD-494C-89C5-B71263571688}" destId="{03711BD1-D488-4DC6-A874-B6CF67344CCE}" srcOrd="0" destOrd="0" presId="urn:microsoft.com/office/officeart/2005/8/layout/hierarchy5"/>
    <dgm:cxn modelId="{D440C18D-FB8A-334E-BA78-BC8C2EECEE8F}" type="presOf" srcId="{CFC23B1F-38C3-446B-99C9-D1F84CB0C369}" destId="{82236672-9095-4696-B25C-857DE139C595}" srcOrd="0" destOrd="0" presId="urn:microsoft.com/office/officeart/2005/8/layout/hierarchy5"/>
    <dgm:cxn modelId="{A915CE3F-B9CF-4102-94F1-1AE2D8CA694C}" srcId="{34B37C9A-4A37-4192-91F7-D5F33606CBAC}" destId="{CFC23B1F-38C3-446B-99C9-D1F84CB0C369}" srcOrd="2" destOrd="0" parTransId="{F9E6DF27-6F47-4921-91F4-F1336CB48BA0}" sibTransId="{0AF275CD-6ED2-43B0-BF01-2596B324883B}"/>
    <dgm:cxn modelId="{151A64FA-F21E-4672-B7E4-33BE63AD0CDB}" srcId="{8EB21964-E422-42F6-A7AA-CB0F73C3041E}" destId="{7550F703-F138-450B-9885-0369EAA48F0F}" srcOrd="2" destOrd="0" parTransId="{FB41FAE4-E81C-4FE7-A4AF-6200C1C98475}" sibTransId="{F9A7864D-EFE9-4C25-86C6-5F5B95FA68CD}"/>
    <dgm:cxn modelId="{E0C45B4B-FC14-F54C-9865-79CEADD8E000}" type="presOf" srcId="{9F68DD65-2853-4AD9-9F25-302477CC7FF9}" destId="{98E384D9-C9B5-4BD7-A0CD-E64B071C62D1}" srcOrd="1" destOrd="0" presId="urn:microsoft.com/office/officeart/2005/8/layout/hierarchy5"/>
    <dgm:cxn modelId="{22C4E4E8-6C8E-4738-9F11-FDBDDA2BF726}" srcId="{CFC23B1F-38C3-446B-99C9-D1F84CB0C369}" destId="{8EB21964-E422-42F6-A7AA-CB0F73C3041E}" srcOrd="0" destOrd="0" parTransId="{589F0B67-6601-4106-9B65-D6333989AF25}" sibTransId="{6E31C307-D773-4E31-8E4F-B5B7450BFA11}"/>
    <dgm:cxn modelId="{5F2CBB13-D548-412E-874D-DA997A677730}" srcId="{7550F703-F138-450B-9885-0369EAA48F0F}" destId="{1D414213-7A5C-4228-B571-642C75B531F0}" srcOrd="1" destOrd="0" parTransId="{410755C8-D813-4EA6-99F6-7B11FCB6DDE3}" sibTransId="{8B151D39-EB39-42CB-AB1F-E0E12F9E17CE}"/>
    <dgm:cxn modelId="{561B3ED9-FB72-7540-BC07-19F6BB0CC2E4}" type="presOf" srcId="{5BF6A79C-39A5-4DED-8C9E-E7B65042C6CD}" destId="{611F41AF-64D2-4A0F-8D25-3FE6FFD8FEB5}" srcOrd="0" destOrd="0" presId="urn:microsoft.com/office/officeart/2005/8/layout/hierarchy5"/>
    <dgm:cxn modelId="{C319575F-69D5-43B9-9E29-C7B0FB964433}" srcId="{CFC23B1F-38C3-446B-99C9-D1F84CB0C369}" destId="{350CCD08-F66E-43EC-9970-067F7B45262B}" srcOrd="2" destOrd="0" parTransId="{0E59B9DA-C724-48F7-B9E4-E0BBADE068D2}" sibTransId="{7E94E75D-C073-49A8-9E62-5EF9BF1F21FB}"/>
    <dgm:cxn modelId="{1D93019C-3FB1-41C6-8B08-434607CEC970}" srcId="{5BF6A79C-39A5-4DED-8C9E-E7B65042C6CD}" destId="{06F9E5DF-4617-4DA6-8945-7D95E1421BEA}" srcOrd="1" destOrd="0" parTransId="{86505267-A3AC-4958-8FB6-BA7D24E197ED}" sibTransId="{ADE5C1A1-3C53-4BD5-BBC9-3B5AD9DBECEA}"/>
    <dgm:cxn modelId="{2DB8E93A-F123-4142-81B2-5A08348DF28A}" srcId="{34B37C9A-4A37-4192-91F7-D5F33606CBAC}" destId="{71BC248F-74BD-494C-89C5-B71263571688}" srcOrd="1" destOrd="0" parTransId="{F78A570E-8709-40C7-8B50-7DB81D67CB5E}" sibTransId="{430D016F-AD70-4E55-B9B9-01ADA2A00735}"/>
    <dgm:cxn modelId="{04E41CDA-861D-8245-9411-C021673EB7B7}" type="presOf" srcId="{FB41FAE4-E81C-4FE7-A4AF-6200C1C98475}" destId="{85DDBCCC-548D-4A9F-8B85-112B2A67ED91}" srcOrd="1" destOrd="0" presId="urn:microsoft.com/office/officeart/2005/8/layout/hierarchy5"/>
    <dgm:cxn modelId="{054A21FE-E390-4761-9E49-6FD4C085E9C4}" srcId="{5BF6A79C-39A5-4DED-8C9E-E7B65042C6CD}" destId="{34B37C9A-4A37-4192-91F7-D5F33606CBAC}" srcOrd="0" destOrd="0" parTransId="{8DB9E866-A6C5-477D-A534-E1FC175AEE3E}" sibTransId="{3CEE44E8-DDD1-4809-9134-C27FF078431F}"/>
    <dgm:cxn modelId="{B25C975F-0340-45C4-B9A3-B290447EA6C0}" srcId="{34B37C9A-4A37-4192-91F7-D5F33606CBAC}" destId="{A835B5C6-1ACF-49F1-BE9D-912ED00BBD02}" srcOrd="0" destOrd="0" parTransId="{7EF37930-03AE-44CD-B024-393C2085F136}" sibTransId="{E0A14C5A-57A2-4A20-A1A0-1E265665D36E}"/>
    <dgm:cxn modelId="{E5A9BD0A-8B5F-984A-8DC8-DA30CDC5770C}" type="presOf" srcId="{F78A570E-8709-40C7-8B50-7DB81D67CB5E}" destId="{2F4149C0-1062-43F9-A440-F50ACCE2C446}" srcOrd="0" destOrd="0" presId="urn:microsoft.com/office/officeart/2005/8/layout/hierarchy5"/>
    <dgm:cxn modelId="{F3A80A40-F9E9-4493-AA78-883123B7BA5D}" srcId="{5BF6A79C-39A5-4DED-8C9E-E7B65042C6CD}" destId="{D5067E50-0619-4792-9723-DD35A6582B18}" srcOrd="2" destOrd="0" parTransId="{D3D400C4-951D-4B4B-B748-34B09B62E38A}" sibTransId="{8DDCD6C1-E156-41A2-A98E-BFEE781D1F30}"/>
    <dgm:cxn modelId="{CDD52E05-E249-E048-B234-8D642BBC5A1F}" type="presOf" srcId="{F9E6DF27-6F47-4921-91F4-F1336CB48BA0}" destId="{31225017-B58E-46B5-9427-DF3C08B2D6D6}" srcOrd="1" destOrd="0" presId="urn:microsoft.com/office/officeart/2005/8/layout/hierarchy5"/>
    <dgm:cxn modelId="{8EFD51F8-E7F0-BA49-8AC3-A9CB0C054C6D}" type="presOf" srcId="{1D414213-7A5C-4228-B571-642C75B531F0}" destId="{C1785295-0CED-4AE7-8DA0-DA606EA2AA34}" srcOrd="0" destOrd="0" presId="urn:microsoft.com/office/officeart/2005/8/layout/hierarchy5"/>
    <dgm:cxn modelId="{5EB5EEC4-55ED-EB43-80D8-DE5796408954}" type="presOf" srcId="{410755C8-D813-4EA6-99F6-7B11FCB6DDE3}" destId="{B3F6C23C-8988-4701-A7F5-99F58288A907}" srcOrd="0" destOrd="0" presId="urn:microsoft.com/office/officeart/2005/8/layout/hierarchy5"/>
    <dgm:cxn modelId="{4910E37E-1F92-AE42-882D-040DEEE0058F}" type="presOf" srcId="{1AE17B4F-7224-4FC0-9B0A-342C2D78ED76}" destId="{0DC0C96C-0130-46DB-8968-808090E6217F}" srcOrd="0" destOrd="0" presId="urn:microsoft.com/office/officeart/2005/8/layout/hierarchy5"/>
    <dgm:cxn modelId="{38207DFB-F38D-46D7-A1B9-D036996545C8}" srcId="{8EB21964-E422-42F6-A7AA-CB0F73C3041E}" destId="{F69E8418-A30D-42D9-BDA9-D1B3151DCE52}" srcOrd="1" destOrd="0" parTransId="{9F68DD65-2853-4AD9-9F25-302477CC7FF9}" sibTransId="{01171338-C2EF-4797-A0CE-2C46FD3E3350}"/>
    <dgm:cxn modelId="{7978E198-AE58-FB49-90D9-607638C26E71}" type="presOf" srcId="{A835B5C6-1ACF-49F1-BE9D-912ED00BBD02}" destId="{442B8621-BEF1-4E54-BE3F-5C462A5B5C22}" srcOrd="0" destOrd="0" presId="urn:microsoft.com/office/officeart/2005/8/layout/hierarchy5"/>
    <dgm:cxn modelId="{250014BA-E4AB-A645-AE62-9A5B5CD45E80}" type="presOf" srcId="{78F268F1-C29F-47A3-B579-4C9AE8B325B7}" destId="{7975DE8B-9037-42DD-ADC2-E26295B02357}" srcOrd="1" destOrd="0" presId="urn:microsoft.com/office/officeart/2005/8/layout/hierarchy5"/>
    <dgm:cxn modelId="{09494FC6-8D79-684F-B109-58A5A11A9C5E}" type="presOf" srcId="{C1FD67B3-1342-44DB-BC74-E339E2F7D713}" destId="{0AEABF17-2EF9-4D7D-B0DC-8FE6205EC1AD}" srcOrd="1" destOrd="0" presId="urn:microsoft.com/office/officeart/2005/8/layout/hierarchy5"/>
    <dgm:cxn modelId="{C58BC803-8547-0544-B27B-ED05F5E33A14}" type="presOf" srcId="{7550F703-F138-450B-9885-0369EAA48F0F}" destId="{4E84F04F-C36C-4C86-86D6-545877482067}" srcOrd="0" destOrd="0" presId="urn:microsoft.com/office/officeart/2005/8/layout/hierarchy5"/>
    <dgm:cxn modelId="{B7BD903C-C142-DD44-9459-6548B6517CDB}" type="presOf" srcId="{C1FD67B3-1342-44DB-BC74-E339E2F7D713}" destId="{6D0005BF-D20F-4EF3-B5FF-288B303A2EF3}" srcOrd="0" destOrd="0" presId="urn:microsoft.com/office/officeart/2005/8/layout/hierarchy5"/>
    <dgm:cxn modelId="{0A155077-6889-2C48-85CE-36659E48BEF6}" type="presOf" srcId="{3B7E68C0-BEAD-4504-BACA-0490C50DD260}" destId="{FE3CB16B-005D-41E9-BC3E-D721DF5B3882}" srcOrd="0" destOrd="0" presId="urn:microsoft.com/office/officeart/2005/8/layout/hierarchy5"/>
    <dgm:cxn modelId="{70E768CD-72AD-8942-B32B-86E9D2EB656A}" type="presOf" srcId="{81F1C558-B81E-4A92-AD56-484812995420}" destId="{41FF958F-D7D0-4A0D-9022-0E9333738836}" srcOrd="0" destOrd="0" presId="urn:microsoft.com/office/officeart/2005/8/layout/hierarchy5"/>
    <dgm:cxn modelId="{CBD30557-27AC-334B-95F0-909495D2E8E4}" type="presOf" srcId="{410755C8-D813-4EA6-99F6-7B11FCB6DDE3}" destId="{174120AF-093D-4DF1-98C3-DD8FADE16EA0}" srcOrd="1" destOrd="0" presId="urn:microsoft.com/office/officeart/2005/8/layout/hierarchy5"/>
    <dgm:cxn modelId="{8AB123C9-D14F-4A4A-A73A-9AE79764884B}" type="presOf" srcId="{350CCD08-F66E-43EC-9970-067F7B45262B}" destId="{51CEE695-0423-4086-BBEE-E69063FF93A5}" srcOrd="0" destOrd="0" presId="urn:microsoft.com/office/officeart/2005/8/layout/hierarchy5"/>
    <dgm:cxn modelId="{47A6C169-645B-CA41-B3D8-CC40E17ADC56}" type="presOf" srcId="{D5067E50-0619-4792-9723-DD35A6582B18}" destId="{AFFBDFBB-5C79-4B90-91B8-4D4308FBEED2}" srcOrd="0" destOrd="0" presId="urn:microsoft.com/office/officeart/2005/8/layout/hierarchy5"/>
    <dgm:cxn modelId="{B08D7692-E454-4253-8CC5-94E3656F31A5}" srcId="{8EB21964-E422-42F6-A7AA-CB0F73C3041E}" destId="{5ADC4BB6-4632-45E7-8B77-1A0F52A07491}" srcOrd="0" destOrd="0" parTransId="{DA6AE661-5F06-4AA0-89B5-4AF6810FB4D8}" sibTransId="{F26052A0-9B23-41E1-A737-8153352D257E}"/>
    <dgm:cxn modelId="{BDE8702D-CD94-9F42-814B-4E8847CE554B}" type="presOf" srcId="{7EF37930-03AE-44CD-B024-393C2085F136}" destId="{FF3411D3-0570-4EFB-8600-6337FB93822E}" srcOrd="1" destOrd="0" presId="urn:microsoft.com/office/officeart/2005/8/layout/hierarchy5"/>
    <dgm:cxn modelId="{24500139-ED3C-0C43-B306-B8A1EF966E33}" type="presOf" srcId="{78F268F1-C29F-47A3-B579-4C9AE8B325B7}" destId="{57B6DDA3-7C7A-40F3-A8B1-E25AFFF35E74}" srcOrd="0" destOrd="0" presId="urn:microsoft.com/office/officeart/2005/8/layout/hierarchy5"/>
    <dgm:cxn modelId="{3A5045BB-A58C-094E-A526-DC7F5E15E947}" type="presOf" srcId="{0E59B9DA-C724-48F7-B9E4-E0BBADE068D2}" destId="{3D9DA9FA-81B1-4F83-8081-A17066AF45E6}" srcOrd="0" destOrd="0" presId="urn:microsoft.com/office/officeart/2005/8/layout/hierarchy5"/>
    <dgm:cxn modelId="{AA86B56D-ACC9-7046-B3D5-350E9F457BD2}" type="presOf" srcId="{9F68DD65-2853-4AD9-9F25-302477CC7FF9}" destId="{F0817F70-7E9B-48D1-9D35-7F4827937EBF}" srcOrd="0" destOrd="0" presId="urn:microsoft.com/office/officeart/2005/8/layout/hierarchy5"/>
    <dgm:cxn modelId="{56B7AFCB-0785-429B-B826-3CD82301DA78}" srcId="{5BF6A79C-39A5-4DED-8C9E-E7B65042C6CD}" destId="{3B7E68C0-BEAD-4504-BACA-0490C50DD260}" srcOrd="5" destOrd="0" parTransId="{66C2BE06-298F-4A1B-A690-9913332A4421}" sibTransId="{4412F8C9-BFFD-411D-95BA-B64D8E6EFCE1}"/>
    <dgm:cxn modelId="{6B9BBABA-0063-4282-B286-B9B0815B0112}" srcId="{5BF6A79C-39A5-4DED-8C9E-E7B65042C6CD}" destId="{C1FD67B3-1342-44DB-BC74-E339E2F7D713}" srcOrd="4" destOrd="0" parTransId="{1E6CC3F7-79D5-4641-B1EF-2BD8003EC6C5}" sibTransId="{B62867E3-367F-40D6-B986-6627075F066E}"/>
    <dgm:cxn modelId="{AB76559E-E9E5-4514-ADC4-C5D3DFAF5B4F}" srcId="{34B37C9A-4A37-4192-91F7-D5F33606CBAC}" destId="{D3F08AD8-DC7F-4712-8C20-92433CDBE333}" srcOrd="3" destOrd="0" parTransId="{81F1C558-B81E-4A92-AD56-484812995420}" sibTransId="{0F35829B-B656-47A3-8523-51600A78786F}"/>
    <dgm:cxn modelId="{0286EB21-E1D1-7F4D-B79C-B2EAB45D852E}" type="presOf" srcId="{DA6AE661-5F06-4AA0-89B5-4AF6810FB4D8}" destId="{F806BCB4-2A35-4D62-BC1A-9D79933BE72B}" srcOrd="1" destOrd="0" presId="urn:microsoft.com/office/officeart/2005/8/layout/hierarchy5"/>
    <dgm:cxn modelId="{7B2726B4-D154-B64D-B6C9-E36028DAFF4C}" type="presOf" srcId="{7EF37930-03AE-44CD-B024-393C2085F136}" destId="{1206E6DA-2A9C-4B7F-AE56-AB513EF9870B}" srcOrd="0" destOrd="0" presId="urn:microsoft.com/office/officeart/2005/8/layout/hierarchy5"/>
    <dgm:cxn modelId="{64062F23-EADC-3F49-8022-417A14696518}" type="presOf" srcId="{D3F08AD8-DC7F-4712-8C20-92433CDBE333}" destId="{F40014A5-17BC-402E-BB53-41223DE9A1AB}" srcOrd="0" destOrd="0" presId="urn:microsoft.com/office/officeart/2005/8/layout/hierarchy5"/>
    <dgm:cxn modelId="{F3BE1218-5B51-E440-AED5-56828839C967}" type="presOf" srcId="{3B7E68C0-BEAD-4504-BACA-0490C50DD260}" destId="{BB70E1DF-AD8E-4620-B2D4-5849223D95B1}" srcOrd="1" destOrd="0" presId="urn:microsoft.com/office/officeart/2005/8/layout/hierarchy5"/>
    <dgm:cxn modelId="{3F5B519B-0D0E-D344-8424-780BF19F5D3A}" type="presOf" srcId="{F9E6DF27-6F47-4921-91F4-F1336CB48BA0}" destId="{F40BBFC2-B8C0-4D9D-8C71-40F599D895FE}" srcOrd="0" destOrd="0" presId="urn:microsoft.com/office/officeart/2005/8/layout/hierarchy5"/>
    <dgm:cxn modelId="{45DC1C96-A2FF-734B-A7A1-466AB114D360}" type="presOf" srcId="{06F9E5DF-4617-4DA6-8945-7D95E1421BEA}" destId="{454EAB51-D7F5-4965-BE79-665B33D845F1}" srcOrd="1" destOrd="0" presId="urn:microsoft.com/office/officeart/2005/8/layout/hierarchy5"/>
    <dgm:cxn modelId="{AA439736-CEAD-7B4C-852E-F95457B3D7E0}" type="presOf" srcId="{37126B9F-D652-440C-A483-5E16DE888BCC}" destId="{8C739A86-AFBA-4C2E-A7BF-EE89D3CC0450}" srcOrd="0" destOrd="0" presId="urn:microsoft.com/office/officeart/2005/8/layout/hierarchy5"/>
    <dgm:cxn modelId="{AB271430-3A8B-FA40-A4BC-38906CB41EE5}" type="presOf" srcId="{34B37C9A-4A37-4192-91F7-D5F33606CBAC}" destId="{F399BD3B-9F46-400D-AAAD-EA2A274B3FA6}" srcOrd="0" destOrd="0" presId="urn:microsoft.com/office/officeart/2005/8/layout/hierarchy5"/>
    <dgm:cxn modelId="{1D8679DF-DA80-824C-BBAC-1F6E997A7685}" type="presOf" srcId="{589F0B67-6601-4106-9B65-D6333989AF25}" destId="{20DB7CBA-176D-4A6B-9B95-C7BB3B43FD87}" srcOrd="1" destOrd="0" presId="urn:microsoft.com/office/officeart/2005/8/layout/hierarchy5"/>
    <dgm:cxn modelId="{19BA8B03-A921-7847-A974-0710E0A9CDAE}" type="presOf" srcId="{589F0B67-6601-4106-9B65-D6333989AF25}" destId="{2EA8AE50-2F26-46BC-9DBA-5DC1A720FD35}" srcOrd="0" destOrd="0" presId="urn:microsoft.com/office/officeart/2005/8/layout/hierarchy5"/>
    <dgm:cxn modelId="{1D409222-47DE-DE4D-9243-21BA6B29F881}" type="presOf" srcId="{81F1C558-B81E-4A92-AD56-484812995420}" destId="{260EA3A6-A666-483A-9220-36E35F696946}" srcOrd="1" destOrd="0" presId="urn:microsoft.com/office/officeart/2005/8/layout/hierarchy5"/>
    <dgm:cxn modelId="{6607C240-A61D-8D44-BCE3-70999E8780B2}" type="presOf" srcId="{D5067E50-0619-4792-9723-DD35A6582B18}" destId="{F477FA66-2ED1-4CBB-BAF7-C796D04392DC}" srcOrd="1" destOrd="0" presId="urn:microsoft.com/office/officeart/2005/8/layout/hierarchy5"/>
    <dgm:cxn modelId="{819E48B9-7FE3-1041-8AD1-FE21E7D185AD}" type="presOf" srcId="{1B6C6E9E-0103-4901-A60F-831AB3B9BF30}" destId="{C54F63D3-F03F-4699-A52B-AC40AF271B60}" srcOrd="1" destOrd="0" presId="urn:microsoft.com/office/officeart/2005/8/layout/hierarchy5"/>
    <dgm:cxn modelId="{7C0C8F13-9F34-2D40-B71D-1B6A09426EDE}" type="presOf" srcId="{37126B9F-D652-440C-A483-5E16DE888BCC}" destId="{F5F87BB5-DEFD-4217-91A5-5D1297A0ADC9}" srcOrd="1" destOrd="0" presId="urn:microsoft.com/office/officeart/2005/8/layout/hierarchy5"/>
    <dgm:cxn modelId="{6F27D246-D3C9-4147-9F62-AF062A5AFB2A}" type="presOf" srcId="{F69E8418-A30D-42D9-BDA9-D1B3151DCE52}" destId="{B2DEBA8E-5FC5-48F4-8EB4-26B6D4C6ABD0}" srcOrd="0" destOrd="0" presId="urn:microsoft.com/office/officeart/2005/8/layout/hierarchy5"/>
    <dgm:cxn modelId="{49D83CD4-657B-4446-ADB9-D6604CA8E907}" type="presOf" srcId="{DA6AE661-5F06-4AA0-89B5-4AF6810FB4D8}" destId="{9A942042-A13F-4769-8FB7-65E35424ECE0}" srcOrd="0" destOrd="0" presId="urn:microsoft.com/office/officeart/2005/8/layout/hierarchy5"/>
    <dgm:cxn modelId="{E13EC49C-DC34-FE4A-9A0A-ECDFE3F825B3}" type="presOf" srcId="{8EB21964-E422-42F6-A7AA-CB0F73C3041E}" destId="{285AE68F-1E7E-46D5-BE8B-9FDD6C001013}" srcOrd="0" destOrd="0" presId="urn:microsoft.com/office/officeart/2005/8/layout/hierarchy5"/>
    <dgm:cxn modelId="{E1338E5B-8333-9A4B-A5E1-589B90359CAF}" type="presOf" srcId="{FB41FAE4-E81C-4FE7-A4AF-6200C1C98475}" destId="{CFB8A9D6-36E0-4889-8DF0-DADCDACDB75F}" srcOrd="0" destOrd="0" presId="urn:microsoft.com/office/officeart/2005/8/layout/hierarchy5"/>
    <dgm:cxn modelId="{8F0BB570-3A17-6A46-A7FD-75A9665DCF6C}" type="presOf" srcId="{A64944B5-4BEB-4104-807A-BB288D1531C9}" destId="{3DBE713A-863C-4021-B2DD-153E257ECC3F}" srcOrd="1" destOrd="0" presId="urn:microsoft.com/office/officeart/2005/8/layout/hierarchy5"/>
    <dgm:cxn modelId="{4D13B1F8-AECF-0749-A33B-E189E3D0A268}" type="presOf" srcId="{0E59B9DA-C724-48F7-B9E4-E0BBADE068D2}" destId="{12AD258B-082D-4A1A-A2AD-20041A3CD954}" srcOrd="1" destOrd="0" presId="urn:microsoft.com/office/officeart/2005/8/layout/hierarchy5"/>
    <dgm:cxn modelId="{E58F72A3-0EEC-744F-A73C-FF767DF387E9}" type="presOf" srcId="{F78A570E-8709-40C7-8B50-7DB81D67CB5E}" destId="{A34FC1ED-1D5A-49F9-9106-E9263D1DEF9D}" srcOrd="1" destOrd="0" presId="urn:microsoft.com/office/officeart/2005/8/layout/hierarchy5"/>
    <dgm:cxn modelId="{AF4F8682-D91E-A34D-95E1-1EDD626B8FC8}" type="presOf" srcId="{06F9E5DF-4617-4DA6-8945-7D95E1421BEA}" destId="{927DB720-6981-4515-AFF5-EE56228FE8D1}" srcOrd="0" destOrd="0" presId="urn:microsoft.com/office/officeart/2005/8/layout/hierarchy5"/>
    <dgm:cxn modelId="{F6D16BCE-520B-884E-A361-A25B8E9EE9F0}" type="presOf" srcId="{C7912869-8365-4190-8058-BC03C5D835A5}" destId="{856C5F46-3C3A-4E7E-BD1D-B66A00A3EAB9}" srcOrd="0" destOrd="0" presId="urn:microsoft.com/office/officeart/2005/8/layout/hierarchy5"/>
    <dgm:cxn modelId="{F884B67B-A2DC-4F2B-8CC9-113670FA5958}" srcId="{CFC23B1F-38C3-446B-99C9-D1F84CB0C369}" destId="{1AE17B4F-7224-4FC0-9B0A-342C2D78ED76}" srcOrd="1" destOrd="0" parTransId="{1B6C6E9E-0103-4901-A60F-831AB3B9BF30}" sibTransId="{FE40A3C6-885E-4C36-9ECB-58932AA88A05}"/>
    <dgm:cxn modelId="{ED04960F-2ADE-41FD-ACD9-8EF8B033F36C}" srcId="{5BF6A79C-39A5-4DED-8C9E-E7B65042C6CD}" destId="{37126B9F-D652-440C-A483-5E16DE888BCC}" srcOrd="3" destOrd="0" parTransId="{6DA38E69-85FA-4ECC-B8BC-EC6F0EE97C64}" sibTransId="{EE416C67-09C1-47B4-8DB1-6438C8912416}"/>
    <dgm:cxn modelId="{FF27A1B4-49FE-4D31-B831-DFEC713D7FCF}" srcId="{7550F703-F138-450B-9885-0369EAA48F0F}" destId="{C7912869-8365-4190-8058-BC03C5D835A5}" srcOrd="0" destOrd="0" parTransId="{A64944B5-4BEB-4104-807A-BB288D1531C9}" sibTransId="{7E496043-5CDC-4CF3-B531-133C2A3CA1CD}"/>
    <dgm:cxn modelId="{CF5BECF7-B1A8-4A43-BA63-DEF634EAAD7E}" srcId="{5BF6A79C-39A5-4DED-8C9E-E7B65042C6CD}" destId="{78F268F1-C29F-47A3-B579-4C9AE8B325B7}" srcOrd="6" destOrd="0" parTransId="{EEDA1B0C-14CF-4572-886A-8FE1831CA815}" sibTransId="{3A8BE887-1DF9-46D0-BFE9-3DB8C8F643A0}"/>
    <dgm:cxn modelId="{70572D49-875F-E04A-BDAA-B958B2D1AEEA}" type="presParOf" srcId="{611F41AF-64D2-4A0F-8D25-3FE6FFD8FEB5}" destId="{B6BF981E-59E4-455F-93A9-EF661FF44F36}" srcOrd="0" destOrd="0" presId="urn:microsoft.com/office/officeart/2005/8/layout/hierarchy5"/>
    <dgm:cxn modelId="{C243A86C-5E04-2843-A6E4-DAD96A4DD8B6}" type="presParOf" srcId="{B6BF981E-59E4-455F-93A9-EF661FF44F36}" destId="{4722097F-1C1A-449B-84C9-78F93309DA14}" srcOrd="0" destOrd="0" presId="urn:microsoft.com/office/officeart/2005/8/layout/hierarchy5"/>
    <dgm:cxn modelId="{F64D541A-66C6-2F4D-8A10-1B8A3A5932A3}" type="presParOf" srcId="{B6BF981E-59E4-455F-93A9-EF661FF44F36}" destId="{4789A17C-4A60-44F3-97F4-A97777335325}" srcOrd="1" destOrd="0" presId="urn:microsoft.com/office/officeart/2005/8/layout/hierarchy5"/>
    <dgm:cxn modelId="{8AEF1AD5-CE92-F34C-9684-1BC9FF18F518}" type="presParOf" srcId="{4789A17C-4A60-44F3-97F4-A97777335325}" destId="{4E047AFA-CD40-4DF1-A551-01F8249C23D5}" srcOrd="0" destOrd="0" presId="urn:microsoft.com/office/officeart/2005/8/layout/hierarchy5"/>
    <dgm:cxn modelId="{3289E722-5401-FE47-A6D1-E548EC5CA4E8}" type="presParOf" srcId="{4E047AFA-CD40-4DF1-A551-01F8249C23D5}" destId="{F399BD3B-9F46-400D-AAAD-EA2A274B3FA6}" srcOrd="0" destOrd="0" presId="urn:microsoft.com/office/officeart/2005/8/layout/hierarchy5"/>
    <dgm:cxn modelId="{468D64C4-04A8-994B-842D-240E3005BFA7}" type="presParOf" srcId="{4E047AFA-CD40-4DF1-A551-01F8249C23D5}" destId="{59723BC1-27DC-449C-A853-63F6D3C39E3C}" srcOrd="1" destOrd="0" presId="urn:microsoft.com/office/officeart/2005/8/layout/hierarchy5"/>
    <dgm:cxn modelId="{17AA3D2E-3F02-FA46-8D89-A647D582452D}" type="presParOf" srcId="{59723BC1-27DC-449C-A853-63F6D3C39E3C}" destId="{1206E6DA-2A9C-4B7F-AE56-AB513EF9870B}" srcOrd="0" destOrd="0" presId="urn:microsoft.com/office/officeart/2005/8/layout/hierarchy5"/>
    <dgm:cxn modelId="{CCC1BE77-5061-FA45-A483-97F05B421E0A}" type="presParOf" srcId="{1206E6DA-2A9C-4B7F-AE56-AB513EF9870B}" destId="{FF3411D3-0570-4EFB-8600-6337FB93822E}" srcOrd="0" destOrd="0" presId="urn:microsoft.com/office/officeart/2005/8/layout/hierarchy5"/>
    <dgm:cxn modelId="{D72D8F07-3B20-D346-AE27-E9723E9334F0}" type="presParOf" srcId="{59723BC1-27DC-449C-A853-63F6D3C39E3C}" destId="{912AF03A-81A2-4CDB-BCE9-3CA620FCD0C6}" srcOrd="1" destOrd="0" presId="urn:microsoft.com/office/officeart/2005/8/layout/hierarchy5"/>
    <dgm:cxn modelId="{E857D4F1-6E20-4447-B844-600EAD092B53}" type="presParOf" srcId="{912AF03A-81A2-4CDB-BCE9-3CA620FCD0C6}" destId="{442B8621-BEF1-4E54-BE3F-5C462A5B5C22}" srcOrd="0" destOrd="0" presId="urn:microsoft.com/office/officeart/2005/8/layout/hierarchy5"/>
    <dgm:cxn modelId="{DE45A914-B5CA-4340-9D11-1ED73DF89BE1}" type="presParOf" srcId="{912AF03A-81A2-4CDB-BCE9-3CA620FCD0C6}" destId="{4146747E-D17D-4D48-848B-837EDEE82674}" srcOrd="1" destOrd="0" presId="urn:microsoft.com/office/officeart/2005/8/layout/hierarchy5"/>
    <dgm:cxn modelId="{3795D7AA-5F75-BA49-8CB4-3F43404D2F27}" type="presParOf" srcId="{59723BC1-27DC-449C-A853-63F6D3C39E3C}" destId="{2F4149C0-1062-43F9-A440-F50ACCE2C446}" srcOrd="2" destOrd="0" presId="urn:microsoft.com/office/officeart/2005/8/layout/hierarchy5"/>
    <dgm:cxn modelId="{EDE25C64-A0BB-1045-BFED-73B42D4BCACF}" type="presParOf" srcId="{2F4149C0-1062-43F9-A440-F50ACCE2C446}" destId="{A34FC1ED-1D5A-49F9-9106-E9263D1DEF9D}" srcOrd="0" destOrd="0" presId="urn:microsoft.com/office/officeart/2005/8/layout/hierarchy5"/>
    <dgm:cxn modelId="{1A0B20A7-01C0-234D-AEF9-1290E3ECCF6C}" type="presParOf" srcId="{59723BC1-27DC-449C-A853-63F6D3C39E3C}" destId="{6F931A9C-2DE5-442E-8FE4-2FC2A82BEDD8}" srcOrd="3" destOrd="0" presId="urn:microsoft.com/office/officeart/2005/8/layout/hierarchy5"/>
    <dgm:cxn modelId="{8985EAB9-7C85-AD45-A2CF-BBB5C40E4120}" type="presParOf" srcId="{6F931A9C-2DE5-442E-8FE4-2FC2A82BEDD8}" destId="{03711BD1-D488-4DC6-A874-B6CF67344CCE}" srcOrd="0" destOrd="0" presId="urn:microsoft.com/office/officeart/2005/8/layout/hierarchy5"/>
    <dgm:cxn modelId="{A20B8316-EEE9-BC49-9106-0A6C3A5AD563}" type="presParOf" srcId="{6F931A9C-2DE5-442E-8FE4-2FC2A82BEDD8}" destId="{49117AEF-C6BB-4BED-84F5-121501CD15FF}" srcOrd="1" destOrd="0" presId="urn:microsoft.com/office/officeart/2005/8/layout/hierarchy5"/>
    <dgm:cxn modelId="{17D44143-B954-8A4B-8440-A7871F9E388E}" type="presParOf" srcId="{59723BC1-27DC-449C-A853-63F6D3C39E3C}" destId="{F40BBFC2-B8C0-4D9D-8C71-40F599D895FE}" srcOrd="4" destOrd="0" presId="urn:microsoft.com/office/officeart/2005/8/layout/hierarchy5"/>
    <dgm:cxn modelId="{50602B6F-2814-7B47-B7EC-6D129F251008}" type="presParOf" srcId="{F40BBFC2-B8C0-4D9D-8C71-40F599D895FE}" destId="{31225017-B58E-46B5-9427-DF3C08B2D6D6}" srcOrd="0" destOrd="0" presId="urn:microsoft.com/office/officeart/2005/8/layout/hierarchy5"/>
    <dgm:cxn modelId="{C2B5AD17-23D1-9243-BDA5-B4B8F64C90BD}" type="presParOf" srcId="{59723BC1-27DC-449C-A853-63F6D3C39E3C}" destId="{1D06C523-F591-40BD-B323-9A528724C52F}" srcOrd="5" destOrd="0" presId="urn:microsoft.com/office/officeart/2005/8/layout/hierarchy5"/>
    <dgm:cxn modelId="{10CDAC18-22A4-CF40-B3AF-6543F0B58759}" type="presParOf" srcId="{1D06C523-F591-40BD-B323-9A528724C52F}" destId="{82236672-9095-4696-B25C-857DE139C595}" srcOrd="0" destOrd="0" presId="urn:microsoft.com/office/officeart/2005/8/layout/hierarchy5"/>
    <dgm:cxn modelId="{53D06788-C63B-744A-9CE1-C9912AC143F7}" type="presParOf" srcId="{1D06C523-F591-40BD-B323-9A528724C52F}" destId="{2A0BB524-31FC-4F23-BDD4-19B187F43C6E}" srcOrd="1" destOrd="0" presId="urn:microsoft.com/office/officeart/2005/8/layout/hierarchy5"/>
    <dgm:cxn modelId="{3EA2C1BE-A3DA-FE4E-9616-43B85400E449}" type="presParOf" srcId="{2A0BB524-31FC-4F23-BDD4-19B187F43C6E}" destId="{2EA8AE50-2F26-46BC-9DBA-5DC1A720FD35}" srcOrd="0" destOrd="0" presId="urn:microsoft.com/office/officeart/2005/8/layout/hierarchy5"/>
    <dgm:cxn modelId="{C8157667-9463-584F-807E-B5E3EF46468C}" type="presParOf" srcId="{2EA8AE50-2F26-46BC-9DBA-5DC1A720FD35}" destId="{20DB7CBA-176D-4A6B-9B95-C7BB3B43FD87}" srcOrd="0" destOrd="0" presId="urn:microsoft.com/office/officeart/2005/8/layout/hierarchy5"/>
    <dgm:cxn modelId="{00375C8E-AE08-6549-8250-F95BF73F58B4}" type="presParOf" srcId="{2A0BB524-31FC-4F23-BDD4-19B187F43C6E}" destId="{DA118E74-20A3-4B97-B08D-ADFA44E7D4F6}" srcOrd="1" destOrd="0" presId="urn:microsoft.com/office/officeart/2005/8/layout/hierarchy5"/>
    <dgm:cxn modelId="{0E5470A7-2DD4-FE4B-B8E6-30DD0FE65A46}" type="presParOf" srcId="{DA118E74-20A3-4B97-B08D-ADFA44E7D4F6}" destId="{285AE68F-1E7E-46D5-BE8B-9FDD6C001013}" srcOrd="0" destOrd="0" presId="urn:microsoft.com/office/officeart/2005/8/layout/hierarchy5"/>
    <dgm:cxn modelId="{84974701-34F6-8D47-8EE6-3DC2C01F99A9}" type="presParOf" srcId="{DA118E74-20A3-4B97-B08D-ADFA44E7D4F6}" destId="{8C90B574-462D-4281-9C84-618822765DCE}" srcOrd="1" destOrd="0" presId="urn:microsoft.com/office/officeart/2005/8/layout/hierarchy5"/>
    <dgm:cxn modelId="{2A5E8BA7-2EE7-B940-8E6D-6A76A2B1CCBF}" type="presParOf" srcId="{8C90B574-462D-4281-9C84-618822765DCE}" destId="{9A942042-A13F-4769-8FB7-65E35424ECE0}" srcOrd="0" destOrd="0" presId="urn:microsoft.com/office/officeart/2005/8/layout/hierarchy5"/>
    <dgm:cxn modelId="{5DD38993-8324-D04A-AAE6-2FF86D8B2E96}" type="presParOf" srcId="{9A942042-A13F-4769-8FB7-65E35424ECE0}" destId="{F806BCB4-2A35-4D62-BC1A-9D79933BE72B}" srcOrd="0" destOrd="0" presId="urn:microsoft.com/office/officeart/2005/8/layout/hierarchy5"/>
    <dgm:cxn modelId="{E458B665-5946-D14C-99FC-249CA3AD0637}" type="presParOf" srcId="{8C90B574-462D-4281-9C84-618822765DCE}" destId="{1F443C6B-08E3-46C5-9F48-07ED87B679AA}" srcOrd="1" destOrd="0" presId="urn:microsoft.com/office/officeart/2005/8/layout/hierarchy5"/>
    <dgm:cxn modelId="{50F2A770-F098-8E4A-990B-47AFA37D2D7F}" type="presParOf" srcId="{1F443C6B-08E3-46C5-9F48-07ED87B679AA}" destId="{F0CC9DC4-4B2E-46A8-B123-575C14FD8CC9}" srcOrd="0" destOrd="0" presId="urn:microsoft.com/office/officeart/2005/8/layout/hierarchy5"/>
    <dgm:cxn modelId="{8E1418C2-2731-F44E-A560-FF0510B2487B}" type="presParOf" srcId="{1F443C6B-08E3-46C5-9F48-07ED87B679AA}" destId="{BBA78756-71A4-4724-A8C3-1C72F8B6C5EE}" srcOrd="1" destOrd="0" presId="urn:microsoft.com/office/officeart/2005/8/layout/hierarchy5"/>
    <dgm:cxn modelId="{8852E75A-C5FC-E54D-B9B2-5D80E7F58E6D}" type="presParOf" srcId="{8C90B574-462D-4281-9C84-618822765DCE}" destId="{F0817F70-7E9B-48D1-9D35-7F4827937EBF}" srcOrd="2" destOrd="0" presId="urn:microsoft.com/office/officeart/2005/8/layout/hierarchy5"/>
    <dgm:cxn modelId="{E9855C88-AFE9-2548-8DAA-4D40DB9185B6}" type="presParOf" srcId="{F0817F70-7E9B-48D1-9D35-7F4827937EBF}" destId="{98E384D9-C9B5-4BD7-A0CD-E64B071C62D1}" srcOrd="0" destOrd="0" presId="urn:microsoft.com/office/officeart/2005/8/layout/hierarchy5"/>
    <dgm:cxn modelId="{EF2CD3CF-1364-4D45-BE59-1F990291E525}" type="presParOf" srcId="{8C90B574-462D-4281-9C84-618822765DCE}" destId="{7B831CD3-1FA8-4257-8038-2BB1A8F0F4AA}" srcOrd="3" destOrd="0" presId="urn:microsoft.com/office/officeart/2005/8/layout/hierarchy5"/>
    <dgm:cxn modelId="{535FCBAD-BFF1-6A44-993C-97F9AD2CC49B}" type="presParOf" srcId="{7B831CD3-1FA8-4257-8038-2BB1A8F0F4AA}" destId="{B2DEBA8E-5FC5-48F4-8EB4-26B6D4C6ABD0}" srcOrd="0" destOrd="0" presId="urn:microsoft.com/office/officeart/2005/8/layout/hierarchy5"/>
    <dgm:cxn modelId="{4B703EA0-9318-EF4C-AF60-C91EAFDB07E6}" type="presParOf" srcId="{7B831CD3-1FA8-4257-8038-2BB1A8F0F4AA}" destId="{C3B38009-30FD-4AFF-8B13-0BEB5B884F37}" srcOrd="1" destOrd="0" presId="urn:microsoft.com/office/officeart/2005/8/layout/hierarchy5"/>
    <dgm:cxn modelId="{D548182C-AF18-5A43-A14D-C3E995BC15F2}" type="presParOf" srcId="{8C90B574-462D-4281-9C84-618822765DCE}" destId="{CFB8A9D6-36E0-4889-8DF0-DADCDACDB75F}" srcOrd="4" destOrd="0" presId="urn:microsoft.com/office/officeart/2005/8/layout/hierarchy5"/>
    <dgm:cxn modelId="{4E203375-EC21-D641-B2AE-D569CCB4524C}" type="presParOf" srcId="{CFB8A9D6-36E0-4889-8DF0-DADCDACDB75F}" destId="{85DDBCCC-548D-4A9F-8B85-112B2A67ED91}" srcOrd="0" destOrd="0" presId="urn:microsoft.com/office/officeart/2005/8/layout/hierarchy5"/>
    <dgm:cxn modelId="{1DAAE9E8-0F8A-8142-9ADD-753D40E8611D}" type="presParOf" srcId="{8C90B574-462D-4281-9C84-618822765DCE}" destId="{1EF2E01C-C813-4374-9E98-8876E603D00D}" srcOrd="5" destOrd="0" presId="urn:microsoft.com/office/officeart/2005/8/layout/hierarchy5"/>
    <dgm:cxn modelId="{9FF054FD-5299-4343-808A-C36A0CC70727}" type="presParOf" srcId="{1EF2E01C-C813-4374-9E98-8876E603D00D}" destId="{4E84F04F-C36C-4C86-86D6-545877482067}" srcOrd="0" destOrd="0" presId="urn:microsoft.com/office/officeart/2005/8/layout/hierarchy5"/>
    <dgm:cxn modelId="{1DEFB15D-4349-304D-B104-2A3A6F5FC129}" type="presParOf" srcId="{1EF2E01C-C813-4374-9E98-8876E603D00D}" destId="{A7212615-156C-4701-A553-E409334215A6}" srcOrd="1" destOrd="0" presId="urn:microsoft.com/office/officeart/2005/8/layout/hierarchy5"/>
    <dgm:cxn modelId="{EB197BAC-E939-AF41-80B7-99F96E9D982D}" type="presParOf" srcId="{A7212615-156C-4701-A553-E409334215A6}" destId="{F886DEA2-DC66-474C-B930-6700598E9D91}" srcOrd="0" destOrd="0" presId="urn:microsoft.com/office/officeart/2005/8/layout/hierarchy5"/>
    <dgm:cxn modelId="{61C5C79B-4D2B-3947-88D4-D04A247A2323}" type="presParOf" srcId="{F886DEA2-DC66-474C-B930-6700598E9D91}" destId="{3DBE713A-863C-4021-B2DD-153E257ECC3F}" srcOrd="0" destOrd="0" presId="urn:microsoft.com/office/officeart/2005/8/layout/hierarchy5"/>
    <dgm:cxn modelId="{B37A440A-FFED-514A-9BEC-6F23E72D65E2}" type="presParOf" srcId="{A7212615-156C-4701-A553-E409334215A6}" destId="{F1DBF4E7-9A83-4E97-8BC6-2B71C562A766}" srcOrd="1" destOrd="0" presId="urn:microsoft.com/office/officeart/2005/8/layout/hierarchy5"/>
    <dgm:cxn modelId="{AF77F4F7-AFE4-B44D-A5CF-D83CA5E61C10}" type="presParOf" srcId="{F1DBF4E7-9A83-4E97-8BC6-2B71C562A766}" destId="{856C5F46-3C3A-4E7E-BD1D-B66A00A3EAB9}" srcOrd="0" destOrd="0" presId="urn:microsoft.com/office/officeart/2005/8/layout/hierarchy5"/>
    <dgm:cxn modelId="{049E9123-D6F2-0A4B-AADA-7CFB37411F75}" type="presParOf" srcId="{F1DBF4E7-9A83-4E97-8BC6-2B71C562A766}" destId="{21FCEC3E-2C22-4D2C-8D71-5AB89680F364}" srcOrd="1" destOrd="0" presId="urn:microsoft.com/office/officeart/2005/8/layout/hierarchy5"/>
    <dgm:cxn modelId="{B76260E8-AB58-2C4E-9BC8-777E8F24D012}" type="presParOf" srcId="{A7212615-156C-4701-A553-E409334215A6}" destId="{B3F6C23C-8988-4701-A7F5-99F58288A907}" srcOrd="2" destOrd="0" presId="urn:microsoft.com/office/officeart/2005/8/layout/hierarchy5"/>
    <dgm:cxn modelId="{6CA88A53-A57C-624F-BF95-3DD5AE58EC34}" type="presParOf" srcId="{B3F6C23C-8988-4701-A7F5-99F58288A907}" destId="{174120AF-093D-4DF1-98C3-DD8FADE16EA0}" srcOrd="0" destOrd="0" presId="urn:microsoft.com/office/officeart/2005/8/layout/hierarchy5"/>
    <dgm:cxn modelId="{6B9132F1-FEC0-8843-94AC-A97CEE36CF04}" type="presParOf" srcId="{A7212615-156C-4701-A553-E409334215A6}" destId="{0DD32AB4-FDB4-4F20-A1A1-0739BFC06E70}" srcOrd="3" destOrd="0" presId="urn:microsoft.com/office/officeart/2005/8/layout/hierarchy5"/>
    <dgm:cxn modelId="{F22F57ED-777E-384B-A240-5DC82813B41A}" type="presParOf" srcId="{0DD32AB4-FDB4-4F20-A1A1-0739BFC06E70}" destId="{C1785295-0CED-4AE7-8DA0-DA606EA2AA34}" srcOrd="0" destOrd="0" presId="urn:microsoft.com/office/officeart/2005/8/layout/hierarchy5"/>
    <dgm:cxn modelId="{308EABB9-47F6-0641-9BBC-4EA6878B59BD}" type="presParOf" srcId="{0DD32AB4-FDB4-4F20-A1A1-0739BFC06E70}" destId="{28304D0E-8CA9-43CB-B257-247DD2ACA6AF}" srcOrd="1" destOrd="0" presId="urn:microsoft.com/office/officeart/2005/8/layout/hierarchy5"/>
    <dgm:cxn modelId="{30AC5718-0A41-EE4C-8014-F3AAD6050CD3}" type="presParOf" srcId="{2A0BB524-31FC-4F23-BDD4-19B187F43C6E}" destId="{55765DB4-2927-4841-AEE4-1CD52705BADE}" srcOrd="2" destOrd="0" presId="urn:microsoft.com/office/officeart/2005/8/layout/hierarchy5"/>
    <dgm:cxn modelId="{9C55D311-8716-784B-9E3D-8DA82B9ACC6E}" type="presParOf" srcId="{55765DB4-2927-4841-AEE4-1CD52705BADE}" destId="{C54F63D3-F03F-4699-A52B-AC40AF271B60}" srcOrd="0" destOrd="0" presId="urn:microsoft.com/office/officeart/2005/8/layout/hierarchy5"/>
    <dgm:cxn modelId="{5D9CC70C-94A3-5546-8C7C-A922A449D6EA}" type="presParOf" srcId="{2A0BB524-31FC-4F23-BDD4-19B187F43C6E}" destId="{7A41F748-FB3B-4F78-BD89-B78EDA4B9F88}" srcOrd="3" destOrd="0" presId="urn:microsoft.com/office/officeart/2005/8/layout/hierarchy5"/>
    <dgm:cxn modelId="{ED78FED1-EE2E-F843-B639-BBB8DC2A66FD}" type="presParOf" srcId="{7A41F748-FB3B-4F78-BD89-B78EDA4B9F88}" destId="{0DC0C96C-0130-46DB-8968-808090E6217F}" srcOrd="0" destOrd="0" presId="urn:microsoft.com/office/officeart/2005/8/layout/hierarchy5"/>
    <dgm:cxn modelId="{2272C5B9-AFAD-0947-8FBE-F2A534ABD7AE}" type="presParOf" srcId="{7A41F748-FB3B-4F78-BD89-B78EDA4B9F88}" destId="{FB60D4B3-A012-4B4C-82D4-4A6F3911063F}" srcOrd="1" destOrd="0" presId="urn:microsoft.com/office/officeart/2005/8/layout/hierarchy5"/>
    <dgm:cxn modelId="{83B6EA44-25E3-164C-B1AA-84145B81D14B}" type="presParOf" srcId="{2A0BB524-31FC-4F23-BDD4-19B187F43C6E}" destId="{3D9DA9FA-81B1-4F83-8081-A17066AF45E6}" srcOrd="4" destOrd="0" presId="urn:microsoft.com/office/officeart/2005/8/layout/hierarchy5"/>
    <dgm:cxn modelId="{457FA4C5-1335-0B41-AE3B-60C5DC0823E9}" type="presParOf" srcId="{3D9DA9FA-81B1-4F83-8081-A17066AF45E6}" destId="{12AD258B-082D-4A1A-A2AD-20041A3CD954}" srcOrd="0" destOrd="0" presId="urn:microsoft.com/office/officeart/2005/8/layout/hierarchy5"/>
    <dgm:cxn modelId="{7AEA8E05-7856-0A4A-9160-B41C35D2F459}" type="presParOf" srcId="{2A0BB524-31FC-4F23-BDD4-19B187F43C6E}" destId="{BB2B070F-E246-4026-9B16-ECDF9980257D}" srcOrd="5" destOrd="0" presId="urn:microsoft.com/office/officeart/2005/8/layout/hierarchy5"/>
    <dgm:cxn modelId="{8BB61CD7-7CED-214E-842C-C6FC0A4A71CD}" type="presParOf" srcId="{BB2B070F-E246-4026-9B16-ECDF9980257D}" destId="{51CEE695-0423-4086-BBEE-E69063FF93A5}" srcOrd="0" destOrd="0" presId="urn:microsoft.com/office/officeart/2005/8/layout/hierarchy5"/>
    <dgm:cxn modelId="{0203420A-5EF7-7A47-8282-DEE5DCA70E9C}" type="presParOf" srcId="{BB2B070F-E246-4026-9B16-ECDF9980257D}" destId="{D0BDB579-21E1-4CC0-999D-428B4AAFE72A}" srcOrd="1" destOrd="0" presId="urn:microsoft.com/office/officeart/2005/8/layout/hierarchy5"/>
    <dgm:cxn modelId="{56C06A24-9F26-ED49-9084-EE8D4D3238F3}" type="presParOf" srcId="{59723BC1-27DC-449C-A853-63F6D3C39E3C}" destId="{41FF958F-D7D0-4A0D-9022-0E9333738836}" srcOrd="6" destOrd="0" presId="urn:microsoft.com/office/officeart/2005/8/layout/hierarchy5"/>
    <dgm:cxn modelId="{C227848A-E10B-064A-AA6F-DA3BC0EF7248}" type="presParOf" srcId="{41FF958F-D7D0-4A0D-9022-0E9333738836}" destId="{260EA3A6-A666-483A-9220-36E35F696946}" srcOrd="0" destOrd="0" presId="urn:microsoft.com/office/officeart/2005/8/layout/hierarchy5"/>
    <dgm:cxn modelId="{3D056F0E-B32A-2048-884F-F7B66609B9B6}" type="presParOf" srcId="{59723BC1-27DC-449C-A853-63F6D3C39E3C}" destId="{D6EB7C06-D14C-486F-94B7-2F282F9030C2}" srcOrd="7" destOrd="0" presId="urn:microsoft.com/office/officeart/2005/8/layout/hierarchy5"/>
    <dgm:cxn modelId="{3053D5C7-83C9-9C42-A798-8308F13D7574}" type="presParOf" srcId="{D6EB7C06-D14C-486F-94B7-2F282F9030C2}" destId="{F40014A5-17BC-402E-BB53-41223DE9A1AB}" srcOrd="0" destOrd="0" presId="urn:microsoft.com/office/officeart/2005/8/layout/hierarchy5"/>
    <dgm:cxn modelId="{CA73261A-5958-0544-9262-220204BB23A1}" type="presParOf" srcId="{D6EB7C06-D14C-486F-94B7-2F282F9030C2}" destId="{EA54075E-2793-4654-A24D-B7D183F1F93E}" srcOrd="1" destOrd="0" presId="urn:microsoft.com/office/officeart/2005/8/layout/hierarchy5"/>
    <dgm:cxn modelId="{BBFC1165-0734-E94D-AF10-66B20B465B91}" type="presParOf" srcId="{611F41AF-64D2-4A0F-8D25-3FE6FFD8FEB5}" destId="{2A6DB95E-C0A8-4E0C-A647-B996B4ADF087}" srcOrd="1" destOrd="0" presId="urn:microsoft.com/office/officeart/2005/8/layout/hierarchy5"/>
    <dgm:cxn modelId="{33728A99-1DE1-7741-97FB-50E40974C321}" type="presParOf" srcId="{2A6DB95E-C0A8-4E0C-A647-B996B4ADF087}" destId="{CE9FFCAB-5592-4174-B554-36EC283AF333}" srcOrd="0" destOrd="0" presId="urn:microsoft.com/office/officeart/2005/8/layout/hierarchy5"/>
    <dgm:cxn modelId="{1221B1E5-2682-DA49-B1EB-11CAEF3274DA}" type="presParOf" srcId="{CE9FFCAB-5592-4174-B554-36EC283AF333}" destId="{927DB720-6981-4515-AFF5-EE56228FE8D1}" srcOrd="0" destOrd="0" presId="urn:microsoft.com/office/officeart/2005/8/layout/hierarchy5"/>
    <dgm:cxn modelId="{44C5EAC7-7404-B24A-94F0-0D93DFC83998}" type="presParOf" srcId="{CE9FFCAB-5592-4174-B554-36EC283AF333}" destId="{454EAB51-D7F5-4965-BE79-665B33D845F1}" srcOrd="1" destOrd="0" presId="urn:microsoft.com/office/officeart/2005/8/layout/hierarchy5"/>
    <dgm:cxn modelId="{62F5937E-22D4-7E4A-BDFA-7B92F707E7BA}" type="presParOf" srcId="{2A6DB95E-C0A8-4E0C-A647-B996B4ADF087}" destId="{5079C533-641F-4CB8-B0DC-C706EDD310B9}" srcOrd="1" destOrd="0" presId="urn:microsoft.com/office/officeart/2005/8/layout/hierarchy5"/>
    <dgm:cxn modelId="{0FD32AA9-5D11-F64E-9345-8C0C7911D344}" type="presParOf" srcId="{5079C533-641F-4CB8-B0DC-C706EDD310B9}" destId="{09F91DB4-6CB1-4F05-ADFA-E19238EDB353}" srcOrd="0" destOrd="0" presId="urn:microsoft.com/office/officeart/2005/8/layout/hierarchy5"/>
    <dgm:cxn modelId="{B19DA612-67EC-3840-BC31-9C27036D4A29}" type="presParOf" srcId="{2A6DB95E-C0A8-4E0C-A647-B996B4ADF087}" destId="{56BEA916-365D-449B-886B-3983721732EF}" srcOrd="2" destOrd="0" presId="urn:microsoft.com/office/officeart/2005/8/layout/hierarchy5"/>
    <dgm:cxn modelId="{A28FE4DF-1BC4-0B4A-BD30-8D9898680A27}" type="presParOf" srcId="{56BEA916-365D-449B-886B-3983721732EF}" destId="{AFFBDFBB-5C79-4B90-91B8-4D4308FBEED2}" srcOrd="0" destOrd="0" presId="urn:microsoft.com/office/officeart/2005/8/layout/hierarchy5"/>
    <dgm:cxn modelId="{DF487A03-EF48-894B-9195-67C5F9E76F08}" type="presParOf" srcId="{56BEA916-365D-449B-886B-3983721732EF}" destId="{F477FA66-2ED1-4CBB-BAF7-C796D04392DC}" srcOrd="1" destOrd="0" presId="urn:microsoft.com/office/officeart/2005/8/layout/hierarchy5"/>
    <dgm:cxn modelId="{242214C3-E44E-DF42-909A-9ABECE8345C8}" type="presParOf" srcId="{2A6DB95E-C0A8-4E0C-A647-B996B4ADF087}" destId="{F1DCCA87-DB14-4359-94F4-3D7454BF63D8}" srcOrd="3" destOrd="0" presId="urn:microsoft.com/office/officeart/2005/8/layout/hierarchy5"/>
    <dgm:cxn modelId="{D88040F3-F307-FD47-BF2E-358FB6D168C0}" type="presParOf" srcId="{F1DCCA87-DB14-4359-94F4-3D7454BF63D8}" destId="{5E907E54-7F2E-4EFF-BEFF-88B3C402C6BC}" srcOrd="0" destOrd="0" presId="urn:microsoft.com/office/officeart/2005/8/layout/hierarchy5"/>
    <dgm:cxn modelId="{01575730-86F4-8C43-A115-65F7FADBF8D8}" type="presParOf" srcId="{2A6DB95E-C0A8-4E0C-A647-B996B4ADF087}" destId="{236EE67A-D5F6-432B-8065-54E95A6FD5F8}" srcOrd="4" destOrd="0" presId="urn:microsoft.com/office/officeart/2005/8/layout/hierarchy5"/>
    <dgm:cxn modelId="{8413EAA7-2897-6640-A64D-F4B6615E20F6}" type="presParOf" srcId="{236EE67A-D5F6-432B-8065-54E95A6FD5F8}" destId="{8C739A86-AFBA-4C2E-A7BF-EE89D3CC0450}" srcOrd="0" destOrd="0" presId="urn:microsoft.com/office/officeart/2005/8/layout/hierarchy5"/>
    <dgm:cxn modelId="{4FCE86BC-5974-6341-B1DD-290CAC43611E}" type="presParOf" srcId="{236EE67A-D5F6-432B-8065-54E95A6FD5F8}" destId="{F5F87BB5-DEFD-4217-91A5-5D1297A0ADC9}" srcOrd="1" destOrd="0" presId="urn:microsoft.com/office/officeart/2005/8/layout/hierarchy5"/>
    <dgm:cxn modelId="{9E55526A-C9BC-F74F-B946-3C78752F0454}" type="presParOf" srcId="{2A6DB95E-C0A8-4E0C-A647-B996B4ADF087}" destId="{5A05130E-5246-4986-AAC9-F9C802495F0F}" srcOrd="5" destOrd="0" presId="urn:microsoft.com/office/officeart/2005/8/layout/hierarchy5"/>
    <dgm:cxn modelId="{0638D978-836F-784F-98C2-60CA78F8FCB3}" type="presParOf" srcId="{5A05130E-5246-4986-AAC9-F9C802495F0F}" destId="{8FD0D45E-B04A-40B9-B7EA-C63275A2B851}" srcOrd="0" destOrd="0" presId="urn:microsoft.com/office/officeart/2005/8/layout/hierarchy5"/>
    <dgm:cxn modelId="{B519A980-808A-2F4A-B063-62051AB6655A}" type="presParOf" srcId="{2A6DB95E-C0A8-4E0C-A647-B996B4ADF087}" destId="{DBEBD7A9-AB48-46AA-80A2-F912B980C61B}" srcOrd="6" destOrd="0" presId="urn:microsoft.com/office/officeart/2005/8/layout/hierarchy5"/>
    <dgm:cxn modelId="{446E566A-B086-414A-97C3-21DA2C0B81E0}" type="presParOf" srcId="{DBEBD7A9-AB48-46AA-80A2-F912B980C61B}" destId="{6D0005BF-D20F-4EF3-B5FF-288B303A2EF3}" srcOrd="0" destOrd="0" presId="urn:microsoft.com/office/officeart/2005/8/layout/hierarchy5"/>
    <dgm:cxn modelId="{0D41FA4E-3DD5-6F42-AFC9-45AF946887C5}" type="presParOf" srcId="{DBEBD7A9-AB48-46AA-80A2-F912B980C61B}" destId="{0AEABF17-2EF9-4D7D-B0DC-8FE6205EC1AD}" srcOrd="1" destOrd="0" presId="urn:microsoft.com/office/officeart/2005/8/layout/hierarchy5"/>
    <dgm:cxn modelId="{5B993160-7A07-9F4B-A8E6-BFE3AEA13E36}" type="presParOf" srcId="{2A6DB95E-C0A8-4E0C-A647-B996B4ADF087}" destId="{959F00AD-7D03-4F04-9E80-A87644B13B15}" srcOrd="7" destOrd="0" presId="urn:microsoft.com/office/officeart/2005/8/layout/hierarchy5"/>
    <dgm:cxn modelId="{1A0F48F5-FDC8-9141-8ACF-BF84129754B6}" type="presParOf" srcId="{959F00AD-7D03-4F04-9E80-A87644B13B15}" destId="{B7E679AA-6C08-4653-A7C8-B93C302D3253}" srcOrd="0" destOrd="0" presId="urn:microsoft.com/office/officeart/2005/8/layout/hierarchy5"/>
    <dgm:cxn modelId="{DACA754E-F5FD-7742-87D0-CBAC74088649}" type="presParOf" srcId="{2A6DB95E-C0A8-4E0C-A647-B996B4ADF087}" destId="{DFDFB61F-9814-4E05-9109-D2E03B2C03C1}" srcOrd="8" destOrd="0" presId="urn:microsoft.com/office/officeart/2005/8/layout/hierarchy5"/>
    <dgm:cxn modelId="{6DCC8AF7-FCB7-DD4B-9DDB-EA503C52EF58}" type="presParOf" srcId="{DFDFB61F-9814-4E05-9109-D2E03B2C03C1}" destId="{FE3CB16B-005D-41E9-BC3E-D721DF5B3882}" srcOrd="0" destOrd="0" presId="urn:microsoft.com/office/officeart/2005/8/layout/hierarchy5"/>
    <dgm:cxn modelId="{39EEA649-BCDC-E64A-AD6D-94CFDBDB7E1F}" type="presParOf" srcId="{DFDFB61F-9814-4E05-9109-D2E03B2C03C1}" destId="{BB70E1DF-AD8E-4620-B2D4-5849223D95B1}" srcOrd="1" destOrd="0" presId="urn:microsoft.com/office/officeart/2005/8/layout/hierarchy5"/>
    <dgm:cxn modelId="{1B95A40B-7E1F-4E40-844C-3D88A1DA39B6}" type="presParOf" srcId="{2A6DB95E-C0A8-4E0C-A647-B996B4ADF087}" destId="{5ACEDE18-2AD2-44F7-AACF-A5791D8BFA0F}" srcOrd="9" destOrd="0" presId="urn:microsoft.com/office/officeart/2005/8/layout/hierarchy5"/>
    <dgm:cxn modelId="{09E71D98-A8EF-5747-B7EC-0DE5C4CB9320}" type="presParOf" srcId="{5ACEDE18-2AD2-44F7-AACF-A5791D8BFA0F}" destId="{B3CBE581-2150-47A2-9E68-E65BAEF973AD}" srcOrd="0" destOrd="0" presId="urn:microsoft.com/office/officeart/2005/8/layout/hierarchy5"/>
    <dgm:cxn modelId="{FC43DACB-3601-D74C-8E76-21C158947F4F}" type="presParOf" srcId="{2A6DB95E-C0A8-4E0C-A647-B996B4ADF087}" destId="{DBF354BF-BD96-4DFC-9442-E0B4849C4849}" srcOrd="10" destOrd="0" presId="urn:microsoft.com/office/officeart/2005/8/layout/hierarchy5"/>
    <dgm:cxn modelId="{39107079-DE82-0C4C-88BF-5456992A7B81}" type="presParOf" srcId="{DBF354BF-BD96-4DFC-9442-E0B4849C4849}" destId="{57B6DDA3-7C7A-40F3-A8B1-E25AFFF35E74}" srcOrd="0" destOrd="0" presId="urn:microsoft.com/office/officeart/2005/8/layout/hierarchy5"/>
    <dgm:cxn modelId="{618D806F-69C6-F646-BF25-8EB9E2D2D78B}" type="presParOf" srcId="{DBF354BF-BD96-4DFC-9442-E0B4849C4849}" destId="{7975DE8B-9037-42DD-ADC2-E26295B0235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6A79C-39A5-4DED-8C9E-E7B65042C6C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B37C9A-4A37-4192-91F7-D5F33606CBAC}">
      <dgm:prSet phldrT="[Text]"/>
      <dgm:spPr/>
      <dgm:t>
        <a:bodyPr/>
        <a:lstStyle/>
        <a:p>
          <a:r>
            <a:rPr lang="en-CA" b="1" dirty="0" smtClean="0"/>
            <a:t>1-cmt</a:t>
          </a:r>
          <a:endParaRPr lang="en-GB" b="1" dirty="0"/>
        </a:p>
      </dgm:t>
    </dgm:pt>
    <dgm:pt modelId="{8DB9E866-A6C5-477D-A534-E1FC175AEE3E}" type="parTrans" cxnId="{054A21FE-E390-4761-9E49-6FD4C085E9C4}">
      <dgm:prSet/>
      <dgm:spPr/>
      <dgm:t>
        <a:bodyPr/>
        <a:lstStyle/>
        <a:p>
          <a:endParaRPr lang="en-GB" b="1"/>
        </a:p>
      </dgm:t>
    </dgm:pt>
    <dgm:pt modelId="{3CEE44E8-DDD1-4809-9134-C27FF078431F}" type="sibTrans" cxnId="{054A21FE-E390-4761-9E49-6FD4C085E9C4}">
      <dgm:prSet/>
      <dgm:spPr/>
      <dgm:t>
        <a:bodyPr/>
        <a:lstStyle/>
        <a:p>
          <a:endParaRPr lang="en-GB" b="1"/>
        </a:p>
      </dgm:t>
    </dgm:pt>
    <dgm:pt modelId="{A835B5C6-1ACF-49F1-BE9D-912ED00BBD02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FO</a:t>
          </a:r>
          <a:endParaRPr lang="en-GB" b="1" dirty="0"/>
        </a:p>
      </dgm:t>
    </dgm:pt>
    <dgm:pt modelId="{7EF37930-03AE-44CD-B024-393C2085F136}" type="parTrans" cxnId="{B25C975F-0340-45C4-B9A3-B290447EA6C0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E0A14C5A-57A2-4A20-A1A0-1E265665D36E}" type="sibTrans" cxnId="{B25C975F-0340-45C4-B9A3-B290447EA6C0}">
      <dgm:prSet/>
      <dgm:spPr/>
      <dgm:t>
        <a:bodyPr/>
        <a:lstStyle/>
        <a:p>
          <a:endParaRPr lang="en-GB" b="1"/>
        </a:p>
      </dgm:t>
    </dgm:pt>
    <dgm:pt modelId="{71BC248F-74BD-494C-89C5-B71263571688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FOCE</a:t>
          </a:r>
          <a:endParaRPr lang="en-GB" b="1" dirty="0"/>
        </a:p>
      </dgm:t>
    </dgm:pt>
    <dgm:pt modelId="{F78A570E-8709-40C7-8B50-7DB81D67CB5E}" type="parTrans" cxnId="{2DB8E93A-F123-4142-81B2-5A08348DF28A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430D016F-AD70-4E55-B9B9-01ADA2A00735}" type="sibTrans" cxnId="{2DB8E93A-F123-4142-81B2-5A08348DF28A}">
      <dgm:prSet/>
      <dgm:spPr/>
      <dgm:t>
        <a:bodyPr/>
        <a:lstStyle/>
        <a:p>
          <a:endParaRPr lang="en-GB" b="1"/>
        </a:p>
      </dgm:t>
    </dgm:pt>
    <dgm:pt modelId="{CFC23B1F-38C3-446B-99C9-D1F84CB0C369}">
      <dgm:prSet phldrT="[Text]"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FOCEI</a:t>
          </a:r>
          <a:endParaRPr lang="en-GB" b="1" dirty="0"/>
        </a:p>
      </dgm:t>
    </dgm:pt>
    <dgm:pt modelId="{F9E6DF27-6F47-4921-91F4-F1336CB48BA0}" type="parTrans" cxnId="{A915CE3F-B9CF-4102-94F1-1AE2D8CA694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0AF275CD-6ED2-43B0-BF01-2596B324883B}" type="sibTrans" cxnId="{A915CE3F-B9CF-4102-94F1-1AE2D8CA694C}">
      <dgm:prSet/>
      <dgm:spPr/>
      <dgm:t>
        <a:bodyPr/>
        <a:lstStyle/>
        <a:p>
          <a:endParaRPr lang="en-GB" b="1"/>
        </a:p>
      </dgm:t>
    </dgm:pt>
    <dgm:pt modelId="{06F9E5DF-4617-4DA6-8945-7D95E1421BEA}">
      <dgm:prSet phldrT="[Text]"/>
      <dgm:spPr/>
      <dgm:t>
        <a:bodyPr/>
        <a:lstStyle/>
        <a:p>
          <a:r>
            <a:rPr lang="en-CA" b="1" dirty="0" smtClean="0"/>
            <a:t>Type</a:t>
          </a:r>
          <a:endParaRPr lang="en-GB" b="1" dirty="0"/>
        </a:p>
      </dgm:t>
    </dgm:pt>
    <dgm:pt modelId="{86505267-A3AC-4958-8FB6-BA7D24E197ED}" type="parTrans" cxnId="{1D93019C-3FB1-41C6-8B08-434607CEC970}">
      <dgm:prSet/>
      <dgm:spPr/>
      <dgm:t>
        <a:bodyPr/>
        <a:lstStyle/>
        <a:p>
          <a:endParaRPr lang="en-GB" b="1"/>
        </a:p>
      </dgm:t>
    </dgm:pt>
    <dgm:pt modelId="{ADE5C1A1-3C53-4BD5-BBC9-3B5AD9DBECEA}" type="sibTrans" cxnId="{1D93019C-3FB1-41C6-8B08-434607CEC970}">
      <dgm:prSet/>
      <dgm:spPr/>
      <dgm:t>
        <a:bodyPr/>
        <a:lstStyle/>
        <a:p>
          <a:endParaRPr lang="en-GB" b="1"/>
        </a:p>
      </dgm:t>
    </dgm:pt>
    <dgm:pt modelId="{D5067E50-0619-4792-9723-DD35A6582B18}">
      <dgm:prSet phldrT="[Text]"/>
      <dgm:spPr/>
      <dgm:t>
        <a:bodyPr/>
        <a:lstStyle/>
        <a:p>
          <a:r>
            <a:rPr lang="en-CA" b="1" dirty="0" smtClean="0"/>
            <a:t>Estimation Method</a:t>
          </a:r>
          <a:endParaRPr lang="en-GB" b="1" dirty="0"/>
        </a:p>
      </dgm:t>
    </dgm:pt>
    <dgm:pt modelId="{D3D400C4-951D-4B4B-B748-34B09B62E38A}" type="parTrans" cxnId="{F3A80A40-F9E9-4493-AA78-883123B7BA5D}">
      <dgm:prSet/>
      <dgm:spPr/>
      <dgm:t>
        <a:bodyPr/>
        <a:lstStyle/>
        <a:p>
          <a:endParaRPr lang="en-GB" b="1"/>
        </a:p>
      </dgm:t>
    </dgm:pt>
    <dgm:pt modelId="{8DDCD6C1-E156-41A2-A98E-BFEE781D1F30}" type="sibTrans" cxnId="{F3A80A40-F9E9-4493-AA78-883123B7BA5D}">
      <dgm:prSet/>
      <dgm:spPr/>
      <dgm:t>
        <a:bodyPr/>
        <a:lstStyle/>
        <a:p>
          <a:endParaRPr lang="en-GB" b="1"/>
        </a:p>
      </dgm:t>
    </dgm:pt>
    <dgm:pt modelId="{37126B9F-D652-440C-A483-5E16DE888BCC}">
      <dgm:prSet phldrT="[Text]"/>
      <dgm:spPr/>
      <dgm:t>
        <a:bodyPr/>
        <a:lstStyle/>
        <a:p>
          <a:r>
            <a:rPr lang="en-CA" b="1" dirty="0" smtClean="0"/>
            <a:t>IIV</a:t>
          </a:r>
          <a:endParaRPr lang="en-GB" b="1" dirty="0"/>
        </a:p>
      </dgm:t>
    </dgm:pt>
    <dgm:pt modelId="{6DA38E69-85FA-4ECC-B8BC-EC6F0EE97C64}" type="parTrans" cxnId="{ED04960F-2ADE-41FD-ACD9-8EF8B033F36C}">
      <dgm:prSet/>
      <dgm:spPr/>
      <dgm:t>
        <a:bodyPr/>
        <a:lstStyle/>
        <a:p>
          <a:endParaRPr lang="en-GB" b="1"/>
        </a:p>
      </dgm:t>
    </dgm:pt>
    <dgm:pt modelId="{EE416C67-09C1-47B4-8DB1-6438C8912416}" type="sibTrans" cxnId="{ED04960F-2ADE-41FD-ACD9-8EF8B033F36C}">
      <dgm:prSet/>
      <dgm:spPr/>
      <dgm:t>
        <a:bodyPr/>
        <a:lstStyle/>
        <a:p>
          <a:endParaRPr lang="en-GB" b="1"/>
        </a:p>
      </dgm:t>
    </dgm:pt>
    <dgm:pt modelId="{C1FD67B3-1342-44DB-BC74-E339E2F7D713}">
      <dgm:prSet phldrT="[Text]"/>
      <dgm:spPr/>
      <dgm:t>
        <a:bodyPr/>
        <a:lstStyle/>
        <a:p>
          <a:r>
            <a:rPr lang="en-CA" b="1" dirty="0" smtClean="0"/>
            <a:t>Residual Variability</a:t>
          </a:r>
          <a:endParaRPr lang="en-GB" b="1" dirty="0"/>
        </a:p>
      </dgm:t>
    </dgm:pt>
    <dgm:pt modelId="{1E6CC3F7-79D5-4641-B1EF-2BD8003EC6C5}" type="parTrans" cxnId="{6B9BBABA-0063-4282-B286-B9B0815B0112}">
      <dgm:prSet/>
      <dgm:spPr/>
      <dgm:t>
        <a:bodyPr/>
        <a:lstStyle/>
        <a:p>
          <a:endParaRPr lang="en-GB" b="1"/>
        </a:p>
      </dgm:t>
    </dgm:pt>
    <dgm:pt modelId="{B62867E3-367F-40D6-B986-6627075F066E}" type="sibTrans" cxnId="{6B9BBABA-0063-4282-B286-B9B0815B0112}">
      <dgm:prSet/>
      <dgm:spPr/>
      <dgm:t>
        <a:bodyPr/>
        <a:lstStyle/>
        <a:p>
          <a:endParaRPr lang="en-GB" b="1"/>
        </a:p>
      </dgm:t>
    </dgm:pt>
    <dgm:pt modelId="{3B7E68C0-BEAD-4504-BACA-0490C50DD260}">
      <dgm:prSet phldrT="[Text]"/>
      <dgm:spPr/>
      <dgm:t>
        <a:bodyPr/>
        <a:lstStyle/>
        <a:p>
          <a:r>
            <a:rPr lang="en-CA" b="1" dirty="0" smtClean="0"/>
            <a:t>Model Parameters</a:t>
          </a:r>
          <a:endParaRPr lang="en-GB" b="1" dirty="0"/>
        </a:p>
      </dgm:t>
    </dgm:pt>
    <dgm:pt modelId="{66C2BE06-298F-4A1B-A690-9913332A4421}" type="parTrans" cxnId="{56B7AFCB-0785-429B-B826-3CD82301DA78}">
      <dgm:prSet/>
      <dgm:spPr/>
      <dgm:t>
        <a:bodyPr/>
        <a:lstStyle/>
        <a:p>
          <a:endParaRPr lang="en-GB" b="1"/>
        </a:p>
      </dgm:t>
    </dgm:pt>
    <dgm:pt modelId="{4412F8C9-BFFD-411D-95BA-B64D8E6EFCE1}" type="sibTrans" cxnId="{56B7AFCB-0785-429B-B826-3CD82301DA78}">
      <dgm:prSet/>
      <dgm:spPr/>
      <dgm:t>
        <a:bodyPr/>
        <a:lstStyle/>
        <a:p>
          <a:endParaRPr lang="en-GB" b="1"/>
        </a:p>
      </dgm:t>
    </dgm:pt>
    <dgm:pt modelId="{78F268F1-C29F-47A3-B579-4C9AE8B325B7}">
      <dgm:prSet phldrT="[Text]"/>
      <dgm:spPr/>
      <dgm:t>
        <a:bodyPr/>
        <a:lstStyle/>
        <a:p>
          <a:r>
            <a:rPr lang="en-CA" b="1" dirty="0" smtClean="0"/>
            <a:t>Assessment</a:t>
          </a:r>
          <a:endParaRPr lang="en-GB" b="1" dirty="0"/>
        </a:p>
      </dgm:t>
    </dgm:pt>
    <dgm:pt modelId="{EEDA1B0C-14CF-4572-886A-8FE1831CA815}" type="parTrans" cxnId="{CF5BECF7-B1A8-4A43-BA63-DEF634EAAD7E}">
      <dgm:prSet/>
      <dgm:spPr/>
      <dgm:t>
        <a:bodyPr/>
        <a:lstStyle/>
        <a:p>
          <a:endParaRPr lang="en-GB" b="1"/>
        </a:p>
      </dgm:t>
    </dgm:pt>
    <dgm:pt modelId="{3A8BE887-1DF9-46D0-BFE9-3DB8C8F643A0}" type="sibTrans" cxnId="{CF5BECF7-B1A8-4A43-BA63-DEF634EAAD7E}">
      <dgm:prSet/>
      <dgm:spPr/>
      <dgm:t>
        <a:bodyPr/>
        <a:lstStyle/>
        <a:p>
          <a:endParaRPr lang="en-GB" b="1"/>
        </a:p>
      </dgm:t>
    </dgm:pt>
    <dgm:pt modelId="{D3F08AD8-DC7F-4712-8C20-92433CDBE333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Laplacian</a:t>
          </a:r>
          <a:endParaRPr lang="en-GB" b="1" dirty="0"/>
        </a:p>
      </dgm:t>
    </dgm:pt>
    <dgm:pt modelId="{81F1C558-B81E-4A92-AD56-484812995420}" type="parTrans" cxnId="{AB76559E-E9E5-4514-ADC4-C5D3DFAF5B4F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0F35829B-B656-47A3-8523-51600A78786F}" type="sibTrans" cxnId="{AB76559E-E9E5-4514-ADC4-C5D3DFAF5B4F}">
      <dgm:prSet/>
      <dgm:spPr/>
      <dgm:t>
        <a:bodyPr/>
        <a:lstStyle/>
        <a:p>
          <a:endParaRPr lang="en-GB" b="1"/>
        </a:p>
      </dgm:t>
    </dgm:pt>
    <dgm:pt modelId="{8EB21964-E422-42F6-A7AA-CB0F73C3041E}">
      <dgm:prSet phldrT="[Text]"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Additive</a:t>
          </a:r>
          <a:endParaRPr lang="en-GB" b="1" dirty="0"/>
        </a:p>
      </dgm:t>
    </dgm:pt>
    <dgm:pt modelId="{589F0B67-6601-4106-9B65-D6333989AF25}" type="parTrans" cxnId="{22C4E4E8-6C8E-4738-9F11-FDBDDA2BF726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6E31C307-D773-4E31-8E4F-B5B7450BFA11}" type="sibTrans" cxnId="{22C4E4E8-6C8E-4738-9F11-FDBDDA2BF726}">
      <dgm:prSet/>
      <dgm:spPr/>
      <dgm:t>
        <a:bodyPr/>
        <a:lstStyle/>
        <a:p>
          <a:endParaRPr lang="en-GB" b="1"/>
        </a:p>
      </dgm:t>
    </dgm:pt>
    <dgm:pt modelId="{1AE17B4F-7224-4FC0-9B0A-342C2D78ED76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CCV</a:t>
          </a:r>
          <a:endParaRPr lang="en-GB" b="1" dirty="0"/>
        </a:p>
      </dgm:t>
    </dgm:pt>
    <dgm:pt modelId="{1B6C6E9E-0103-4901-A60F-831AB3B9BF30}" type="parTrans" cxnId="{F884B67B-A2DC-4F2B-8CC9-113670FA5958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FE40A3C6-885E-4C36-9ECB-58932AA88A05}" type="sibTrans" cxnId="{F884B67B-A2DC-4F2B-8CC9-113670FA5958}">
      <dgm:prSet/>
      <dgm:spPr/>
      <dgm:t>
        <a:bodyPr/>
        <a:lstStyle/>
        <a:p>
          <a:endParaRPr lang="en-GB" b="1"/>
        </a:p>
      </dgm:t>
    </dgm:pt>
    <dgm:pt modelId="{350CCD08-F66E-43EC-9970-067F7B45262B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Exponential</a:t>
          </a:r>
          <a:endParaRPr lang="en-GB" b="1" dirty="0"/>
        </a:p>
      </dgm:t>
    </dgm:pt>
    <dgm:pt modelId="{0E59B9DA-C724-48F7-B9E4-E0BBADE068D2}" type="parTrans" cxnId="{C319575F-69D5-43B9-9E29-C7B0FB964433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7E94E75D-C073-49A8-9E62-5EF9BF1F21FB}" type="sibTrans" cxnId="{C319575F-69D5-43B9-9E29-C7B0FB964433}">
      <dgm:prSet/>
      <dgm:spPr/>
      <dgm:t>
        <a:bodyPr/>
        <a:lstStyle/>
        <a:p>
          <a:endParaRPr lang="en-GB" b="1"/>
        </a:p>
      </dgm:t>
    </dgm:pt>
    <dgm:pt modelId="{5ADC4BB6-4632-45E7-8B77-1A0F52A07491}">
      <dgm:prSet phldrT="[Text]"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Additive</a:t>
          </a:r>
          <a:endParaRPr lang="en-GB" b="1" dirty="0"/>
        </a:p>
      </dgm:t>
    </dgm:pt>
    <dgm:pt modelId="{DA6AE661-5F06-4AA0-89B5-4AF6810FB4D8}" type="parTrans" cxnId="{B08D7692-E454-4253-8CC5-94E3656F31A5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F26052A0-9B23-41E1-A737-8153352D257E}" type="sibTrans" cxnId="{B08D7692-E454-4253-8CC5-94E3656F31A5}">
      <dgm:prSet/>
      <dgm:spPr/>
      <dgm:t>
        <a:bodyPr/>
        <a:lstStyle/>
        <a:p>
          <a:endParaRPr lang="en-GB" b="1"/>
        </a:p>
      </dgm:t>
    </dgm:pt>
    <dgm:pt modelId="{F69E8418-A30D-42D9-BDA9-D1B3151DCE52}">
      <dgm:prSet/>
      <dgm:spPr>
        <a:solidFill>
          <a:srgbClr val="00C483"/>
        </a:solidFill>
      </dgm:spPr>
      <dgm:t>
        <a:bodyPr/>
        <a:lstStyle/>
        <a:p>
          <a:r>
            <a:rPr lang="en-CA" b="1" dirty="0" smtClean="0"/>
            <a:t>CCV</a:t>
          </a:r>
        </a:p>
      </dgm:t>
    </dgm:pt>
    <dgm:pt modelId="{9F68DD65-2853-4AD9-9F25-302477CC7FF9}" type="parTrans" cxnId="{38207DFB-F38D-46D7-A1B9-D036996545C8}">
      <dgm:prSet/>
      <dgm:spPr>
        <a:ln>
          <a:solidFill>
            <a:srgbClr val="00C483"/>
          </a:solidFill>
        </a:ln>
      </dgm:spPr>
      <dgm:t>
        <a:bodyPr/>
        <a:lstStyle/>
        <a:p>
          <a:endParaRPr lang="en-GB" b="1" dirty="0"/>
        </a:p>
      </dgm:t>
    </dgm:pt>
    <dgm:pt modelId="{01171338-C2EF-4797-A0CE-2C46FD3E3350}" type="sibTrans" cxnId="{38207DFB-F38D-46D7-A1B9-D036996545C8}">
      <dgm:prSet/>
      <dgm:spPr/>
      <dgm:t>
        <a:bodyPr/>
        <a:lstStyle/>
        <a:p>
          <a:endParaRPr lang="en-GB" b="1"/>
        </a:p>
      </dgm:t>
    </dgm:pt>
    <dgm:pt modelId="{7550F703-F138-450B-9885-0369EAA48F0F}">
      <dgm:prSet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Additive+CCV</a:t>
          </a:r>
        </a:p>
      </dgm:t>
    </dgm:pt>
    <dgm:pt modelId="{FB41FAE4-E81C-4FE7-A4AF-6200C1C98475}" type="parTrans" cxnId="{151A64FA-F21E-4672-B7E4-33BE63AD0CD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F9A7864D-EFE9-4C25-86C6-5F5B95FA68CD}" type="sibTrans" cxnId="{151A64FA-F21E-4672-B7E4-33BE63AD0CDB}">
      <dgm:prSet/>
      <dgm:spPr/>
      <dgm:t>
        <a:bodyPr/>
        <a:lstStyle/>
        <a:p>
          <a:endParaRPr lang="en-GB" b="1"/>
        </a:p>
      </dgm:t>
    </dgm:pt>
    <dgm:pt modelId="{C7912869-8365-4190-8058-BC03C5D835A5}">
      <dgm:prSet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Cl</a:t>
          </a:r>
        </a:p>
      </dgm:t>
    </dgm:pt>
    <dgm:pt modelId="{A64944B5-4BEB-4104-807A-BB288D1531C9}" type="parTrans" cxnId="{FF27A1B4-49FE-4D31-B831-DFEC713D7FCF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7E496043-5CDC-4CF3-B531-133C2A3CA1CD}" type="sibTrans" cxnId="{FF27A1B4-49FE-4D31-B831-DFEC713D7FCF}">
      <dgm:prSet/>
      <dgm:spPr/>
      <dgm:t>
        <a:bodyPr/>
        <a:lstStyle/>
        <a:p>
          <a:endParaRPr lang="en-GB" b="1"/>
        </a:p>
      </dgm:t>
    </dgm:pt>
    <dgm:pt modelId="{1D414213-7A5C-4228-B571-642C75B531F0}">
      <dgm:prSet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Vol</a:t>
          </a:r>
        </a:p>
      </dgm:t>
    </dgm:pt>
    <dgm:pt modelId="{410755C8-D813-4EA6-99F6-7B11FCB6DDE3}" type="parTrans" cxnId="{5F2CBB13-D548-412E-874D-DA997A67773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 b="1" dirty="0"/>
        </a:p>
      </dgm:t>
    </dgm:pt>
    <dgm:pt modelId="{8B151D39-EB39-42CB-AB1F-E0E12F9E17CE}" type="sibTrans" cxnId="{5F2CBB13-D548-412E-874D-DA997A677730}">
      <dgm:prSet/>
      <dgm:spPr/>
      <dgm:t>
        <a:bodyPr/>
        <a:lstStyle/>
        <a:p>
          <a:endParaRPr lang="en-GB" b="1"/>
        </a:p>
      </dgm:t>
    </dgm:pt>
    <dgm:pt modelId="{611F41AF-64D2-4A0F-8D25-3FE6FFD8FEB5}" type="pres">
      <dgm:prSet presAssocID="{5BF6A79C-39A5-4DED-8C9E-E7B65042C6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BF981E-59E4-455F-93A9-EF661FF44F36}" type="pres">
      <dgm:prSet presAssocID="{5BF6A79C-39A5-4DED-8C9E-E7B65042C6CD}" presName="hierFlow" presStyleCnt="0"/>
      <dgm:spPr/>
    </dgm:pt>
    <dgm:pt modelId="{4722097F-1C1A-449B-84C9-78F93309DA14}" type="pres">
      <dgm:prSet presAssocID="{5BF6A79C-39A5-4DED-8C9E-E7B65042C6CD}" presName="firstBuf" presStyleCnt="0"/>
      <dgm:spPr/>
    </dgm:pt>
    <dgm:pt modelId="{4789A17C-4A60-44F3-97F4-A97777335325}" type="pres">
      <dgm:prSet presAssocID="{5BF6A79C-39A5-4DED-8C9E-E7B65042C6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E047AFA-CD40-4DF1-A551-01F8249C23D5}" type="pres">
      <dgm:prSet presAssocID="{34B37C9A-4A37-4192-91F7-D5F33606CBAC}" presName="Name17" presStyleCnt="0"/>
      <dgm:spPr/>
    </dgm:pt>
    <dgm:pt modelId="{F399BD3B-9F46-400D-AAAD-EA2A274B3FA6}" type="pres">
      <dgm:prSet presAssocID="{34B37C9A-4A37-4192-91F7-D5F33606CB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723BC1-27DC-449C-A853-63F6D3C39E3C}" type="pres">
      <dgm:prSet presAssocID="{34B37C9A-4A37-4192-91F7-D5F33606CBAC}" presName="hierChild2" presStyleCnt="0"/>
      <dgm:spPr/>
    </dgm:pt>
    <dgm:pt modelId="{1206E6DA-2A9C-4B7F-AE56-AB513EF9870B}" type="pres">
      <dgm:prSet presAssocID="{7EF37930-03AE-44CD-B024-393C2085F136}" presName="Name25" presStyleLbl="parChTrans1D2" presStyleIdx="0" presStyleCnt="4"/>
      <dgm:spPr/>
      <dgm:t>
        <a:bodyPr/>
        <a:lstStyle/>
        <a:p>
          <a:endParaRPr lang="en-GB"/>
        </a:p>
      </dgm:t>
    </dgm:pt>
    <dgm:pt modelId="{FF3411D3-0570-4EFB-8600-6337FB93822E}" type="pres">
      <dgm:prSet presAssocID="{7EF37930-03AE-44CD-B024-393C2085F136}" presName="connTx" presStyleLbl="parChTrans1D2" presStyleIdx="0" presStyleCnt="4"/>
      <dgm:spPr/>
      <dgm:t>
        <a:bodyPr/>
        <a:lstStyle/>
        <a:p>
          <a:endParaRPr lang="en-GB"/>
        </a:p>
      </dgm:t>
    </dgm:pt>
    <dgm:pt modelId="{912AF03A-81A2-4CDB-BCE9-3CA620FCD0C6}" type="pres">
      <dgm:prSet presAssocID="{A835B5C6-1ACF-49F1-BE9D-912ED00BBD02}" presName="Name30" presStyleCnt="0"/>
      <dgm:spPr/>
    </dgm:pt>
    <dgm:pt modelId="{442B8621-BEF1-4E54-BE3F-5C462A5B5C22}" type="pres">
      <dgm:prSet presAssocID="{A835B5C6-1ACF-49F1-BE9D-912ED00BBD02}" presName="level2Shape" presStyleLbl="node2" presStyleIdx="0" presStyleCnt="4"/>
      <dgm:spPr/>
      <dgm:t>
        <a:bodyPr/>
        <a:lstStyle/>
        <a:p>
          <a:endParaRPr lang="en-GB"/>
        </a:p>
      </dgm:t>
    </dgm:pt>
    <dgm:pt modelId="{4146747E-D17D-4D48-848B-837EDEE82674}" type="pres">
      <dgm:prSet presAssocID="{A835B5C6-1ACF-49F1-BE9D-912ED00BBD02}" presName="hierChild3" presStyleCnt="0"/>
      <dgm:spPr/>
    </dgm:pt>
    <dgm:pt modelId="{2F4149C0-1062-43F9-A440-F50ACCE2C446}" type="pres">
      <dgm:prSet presAssocID="{F78A570E-8709-40C7-8B50-7DB81D67CB5E}" presName="Name25" presStyleLbl="parChTrans1D2" presStyleIdx="1" presStyleCnt="4"/>
      <dgm:spPr/>
      <dgm:t>
        <a:bodyPr/>
        <a:lstStyle/>
        <a:p>
          <a:endParaRPr lang="en-GB"/>
        </a:p>
      </dgm:t>
    </dgm:pt>
    <dgm:pt modelId="{A34FC1ED-1D5A-49F9-9106-E9263D1DEF9D}" type="pres">
      <dgm:prSet presAssocID="{F78A570E-8709-40C7-8B50-7DB81D67CB5E}" presName="connTx" presStyleLbl="parChTrans1D2" presStyleIdx="1" presStyleCnt="4"/>
      <dgm:spPr/>
      <dgm:t>
        <a:bodyPr/>
        <a:lstStyle/>
        <a:p>
          <a:endParaRPr lang="en-GB"/>
        </a:p>
      </dgm:t>
    </dgm:pt>
    <dgm:pt modelId="{6F931A9C-2DE5-442E-8FE4-2FC2A82BEDD8}" type="pres">
      <dgm:prSet presAssocID="{71BC248F-74BD-494C-89C5-B71263571688}" presName="Name30" presStyleCnt="0"/>
      <dgm:spPr/>
    </dgm:pt>
    <dgm:pt modelId="{03711BD1-D488-4DC6-A874-B6CF67344CCE}" type="pres">
      <dgm:prSet presAssocID="{71BC248F-74BD-494C-89C5-B71263571688}" presName="level2Shape" presStyleLbl="node2" presStyleIdx="1" presStyleCnt="4"/>
      <dgm:spPr/>
      <dgm:t>
        <a:bodyPr/>
        <a:lstStyle/>
        <a:p>
          <a:endParaRPr lang="en-GB"/>
        </a:p>
      </dgm:t>
    </dgm:pt>
    <dgm:pt modelId="{49117AEF-C6BB-4BED-84F5-121501CD15FF}" type="pres">
      <dgm:prSet presAssocID="{71BC248F-74BD-494C-89C5-B71263571688}" presName="hierChild3" presStyleCnt="0"/>
      <dgm:spPr/>
    </dgm:pt>
    <dgm:pt modelId="{F40BBFC2-B8C0-4D9D-8C71-40F599D895FE}" type="pres">
      <dgm:prSet presAssocID="{F9E6DF27-6F47-4921-91F4-F1336CB48BA0}" presName="Name25" presStyleLbl="parChTrans1D2" presStyleIdx="2" presStyleCnt="4"/>
      <dgm:spPr/>
      <dgm:t>
        <a:bodyPr/>
        <a:lstStyle/>
        <a:p>
          <a:endParaRPr lang="en-GB"/>
        </a:p>
      </dgm:t>
    </dgm:pt>
    <dgm:pt modelId="{31225017-B58E-46B5-9427-DF3C08B2D6D6}" type="pres">
      <dgm:prSet presAssocID="{F9E6DF27-6F47-4921-91F4-F1336CB48BA0}" presName="connTx" presStyleLbl="parChTrans1D2" presStyleIdx="2" presStyleCnt="4"/>
      <dgm:spPr/>
      <dgm:t>
        <a:bodyPr/>
        <a:lstStyle/>
        <a:p>
          <a:endParaRPr lang="en-GB"/>
        </a:p>
      </dgm:t>
    </dgm:pt>
    <dgm:pt modelId="{1D06C523-F591-40BD-B323-9A528724C52F}" type="pres">
      <dgm:prSet presAssocID="{CFC23B1F-38C3-446B-99C9-D1F84CB0C369}" presName="Name30" presStyleCnt="0"/>
      <dgm:spPr/>
    </dgm:pt>
    <dgm:pt modelId="{82236672-9095-4696-B25C-857DE139C595}" type="pres">
      <dgm:prSet presAssocID="{CFC23B1F-38C3-446B-99C9-D1F84CB0C369}" presName="level2Shape" presStyleLbl="node2" presStyleIdx="2" presStyleCnt="4"/>
      <dgm:spPr/>
      <dgm:t>
        <a:bodyPr/>
        <a:lstStyle/>
        <a:p>
          <a:endParaRPr lang="en-GB"/>
        </a:p>
      </dgm:t>
    </dgm:pt>
    <dgm:pt modelId="{2A0BB524-31FC-4F23-BDD4-19B187F43C6E}" type="pres">
      <dgm:prSet presAssocID="{CFC23B1F-38C3-446B-99C9-D1F84CB0C369}" presName="hierChild3" presStyleCnt="0"/>
      <dgm:spPr/>
    </dgm:pt>
    <dgm:pt modelId="{2EA8AE50-2F26-46BC-9DBA-5DC1A720FD35}" type="pres">
      <dgm:prSet presAssocID="{589F0B67-6601-4106-9B65-D6333989AF25}" presName="Name25" presStyleLbl="parChTrans1D3" presStyleIdx="0" presStyleCnt="3"/>
      <dgm:spPr/>
      <dgm:t>
        <a:bodyPr/>
        <a:lstStyle/>
        <a:p>
          <a:endParaRPr lang="en-GB"/>
        </a:p>
      </dgm:t>
    </dgm:pt>
    <dgm:pt modelId="{20DB7CBA-176D-4A6B-9B95-C7BB3B43FD87}" type="pres">
      <dgm:prSet presAssocID="{589F0B67-6601-4106-9B65-D6333989AF25}" presName="connTx" presStyleLbl="parChTrans1D3" presStyleIdx="0" presStyleCnt="3"/>
      <dgm:spPr/>
      <dgm:t>
        <a:bodyPr/>
        <a:lstStyle/>
        <a:p>
          <a:endParaRPr lang="en-GB"/>
        </a:p>
      </dgm:t>
    </dgm:pt>
    <dgm:pt modelId="{DA118E74-20A3-4B97-B08D-ADFA44E7D4F6}" type="pres">
      <dgm:prSet presAssocID="{8EB21964-E422-42F6-A7AA-CB0F73C3041E}" presName="Name30" presStyleCnt="0"/>
      <dgm:spPr/>
    </dgm:pt>
    <dgm:pt modelId="{285AE68F-1E7E-46D5-BE8B-9FDD6C001013}" type="pres">
      <dgm:prSet presAssocID="{8EB21964-E422-42F6-A7AA-CB0F73C3041E}" presName="level2Shape" presStyleLbl="node3" presStyleIdx="0" presStyleCnt="3"/>
      <dgm:spPr/>
      <dgm:t>
        <a:bodyPr/>
        <a:lstStyle/>
        <a:p>
          <a:endParaRPr lang="en-GB"/>
        </a:p>
      </dgm:t>
    </dgm:pt>
    <dgm:pt modelId="{8C90B574-462D-4281-9C84-618822765DCE}" type="pres">
      <dgm:prSet presAssocID="{8EB21964-E422-42F6-A7AA-CB0F73C3041E}" presName="hierChild3" presStyleCnt="0"/>
      <dgm:spPr/>
    </dgm:pt>
    <dgm:pt modelId="{9A942042-A13F-4769-8FB7-65E35424ECE0}" type="pres">
      <dgm:prSet presAssocID="{DA6AE661-5F06-4AA0-89B5-4AF6810FB4D8}" presName="Name25" presStyleLbl="parChTrans1D4" presStyleIdx="0" presStyleCnt="5"/>
      <dgm:spPr/>
      <dgm:t>
        <a:bodyPr/>
        <a:lstStyle/>
        <a:p>
          <a:endParaRPr lang="en-GB"/>
        </a:p>
      </dgm:t>
    </dgm:pt>
    <dgm:pt modelId="{F806BCB4-2A35-4D62-BC1A-9D79933BE72B}" type="pres">
      <dgm:prSet presAssocID="{DA6AE661-5F06-4AA0-89B5-4AF6810FB4D8}" presName="connTx" presStyleLbl="parChTrans1D4" presStyleIdx="0" presStyleCnt="5"/>
      <dgm:spPr/>
      <dgm:t>
        <a:bodyPr/>
        <a:lstStyle/>
        <a:p>
          <a:endParaRPr lang="en-GB"/>
        </a:p>
      </dgm:t>
    </dgm:pt>
    <dgm:pt modelId="{1F443C6B-08E3-46C5-9F48-07ED87B679AA}" type="pres">
      <dgm:prSet presAssocID="{5ADC4BB6-4632-45E7-8B77-1A0F52A07491}" presName="Name30" presStyleCnt="0"/>
      <dgm:spPr/>
    </dgm:pt>
    <dgm:pt modelId="{F0CC9DC4-4B2E-46A8-B123-575C14FD8CC9}" type="pres">
      <dgm:prSet presAssocID="{5ADC4BB6-4632-45E7-8B77-1A0F52A07491}" presName="level2Shape" presStyleLbl="node4" presStyleIdx="0" presStyleCnt="5"/>
      <dgm:spPr/>
      <dgm:t>
        <a:bodyPr/>
        <a:lstStyle/>
        <a:p>
          <a:endParaRPr lang="en-GB"/>
        </a:p>
      </dgm:t>
    </dgm:pt>
    <dgm:pt modelId="{BBA78756-71A4-4724-A8C3-1C72F8B6C5EE}" type="pres">
      <dgm:prSet presAssocID="{5ADC4BB6-4632-45E7-8B77-1A0F52A07491}" presName="hierChild3" presStyleCnt="0"/>
      <dgm:spPr/>
    </dgm:pt>
    <dgm:pt modelId="{F0817F70-7E9B-48D1-9D35-7F4827937EBF}" type="pres">
      <dgm:prSet presAssocID="{9F68DD65-2853-4AD9-9F25-302477CC7FF9}" presName="Name25" presStyleLbl="parChTrans1D4" presStyleIdx="1" presStyleCnt="5"/>
      <dgm:spPr/>
      <dgm:t>
        <a:bodyPr/>
        <a:lstStyle/>
        <a:p>
          <a:endParaRPr lang="en-GB"/>
        </a:p>
      </dgm:t>
    </dgm:pt>
    <dgm:pt modelId="{98E384D9-C9B5-4BD7-A0CD-E64B071C62D1}" type="pres">
      <dgm:prSet presAssocID="{9F68DD65-2853-4AD9-9F25-302477CC7FF9}" presName="connTx" presStyleLbl="parChTrans1D4" presStyleIdx="1" presStyleCnt="5"/>
      <dgm:spPr/>
      <dgm:t>
        <a:bodyPr/>
        <a:lstStyle/>
        <a:p>
          <a:endParaRPr lang="en-GB"/>
        </a:p>
      </dgm:t>
    </dgm:pt>
    <dgm:pt modelId="{7B831CD3-1FA8-4257-8038-2BB1A8F0F4AA}" type="pres">
      <dgm:prSet presAssocID="{F69E8418-A30D-42D9-BDA9-D1B3151DCE52}" presName="Name30" presStyleCnt="0"/>
      <dgm:spPr/>
    </dgm:pt>
    <dgm:pt modelId="{B2DEBA8E-5FC5-48F4-8EB4-26B6D4C6ABD0}" type="pres">
      <dgm:prSet presAssocID="{F69E8418-A30D-42D9-BDA9-D1B3151DCE52}" presName="level2Shape" presStyleLbl="node4" presStyleIdx="1" presStyleCnt="5"/>
      <dgm:spPr/>
      <dgm:t>
        <a:bodyPr/>
        <a:lstStyle/>
        <a:p>
          <a:endParaRPr lang="en-GB"/>
        </a:p>
      </dgm:t>
    </dgm:pt>
    <dgm:pt modelId="{C3B38009-30FD-4AFF-8B13-0BEB5B884F37}" type="pres">
      <dgm:prSet presAssocID="{F69E8418-A30D-42D9-BDA9-D1B3151DCE52}" presName="hierChild3" presStyleCnt="0"/>
      <dgm:spPr/>
    </dgm:pt>
    <dgm:pt modelId="{CFB8A9D6-36E0-4889-8DF0-DADCDACDB75F}" type="pres">
      <dgm:prSet presAssocID="{FB41FAE4-E81C-4FE7-A4AF-6200C1C98475}" presName="Name25" presStyleLbl="parChTrans1D4" presStyleIdx="2" presStyleCnt="5"/>
      <dgm:spPr/>
      <dgm:t>
        <a:bodyPr/>
        <a:lstStyle/>
        <a:p>
          <a:endParaRPr lang="en-GB"/>
        </a:p>
      </dgm:t>
    </dgm:pt>
    <dgm:pt modelId="{85DDBCCC-548D-4A9F-8B85-112B2A67ED91}" type="pres">
      <dgm:prSet presAssocID="{FB41FAE4-E81C-4FE7-A4AF-6200C1C98475}" presName="connTx" presStyleLbl="parChTrans1D4" presStyleIdx="2" presStyleCnt="5"/>
      <dgm:spPr/>
      <dgm:t>
        <a:bodyPr/>
        <a:lstStyle/>
        <a:p>
          <a:endParaRPr lang="en-GB"/>
        </a:p>
      </dgm:t>
    </dgm:pt>
    <dgm:pt modelId="{1EF2E01C-C813-4374-9E98-8876E603D00D}" type="pres">
      <dgm:prSet presAssocID="{7550F703-F138-450B-9885-0369EAA48F0F}" presName="Name30" presStyleCnt="0"/>
      <dgm:spPr/>
    </dgm:pt>
    <dgm:pt modelId="{4E84F04F-C36C-4C86-86D6-545877482067}" type="pres">
      <dgm:prSet presAssocID="{7550F703-F138-450B-9885-0369EAA48F0F}" presName="level2Shape" presStyleLbl="node4" presStyleIdx="2" presStyleCnt="5"/>
      <dgm:spPr/>
      <dgm:t>
        <a:bodyPr/>
        <a:lstStyle/>
        <a:p>
          <a:endParaRPr lang="en-GB"/>
        </a:p>
      </dgm:t>
    </dgm:pt>
    <dgm:pt modelId="{A7212615-156C-4701-A553-E409334215A6}" type="pres">
      <dgm:prSet presAssocID="{7550F703-F138-450B-9885-0369EAA48F0F}" presName="hierChild3" presStyleCnt="0"/>
      <dgm:spPr/>
    </dgm:pt>
    <dgm:pt modelId="{F886DEA2-DC66-474C-B930-6700598E9D91}" type="pres">
      <dgm:prSet presAssocID="{A64944B5-4BEB-4104-807A-BB288D1531C9}" presName="Name25" presStyleLbl="parChTrans1D4" presStyleIdx="3" presStyleCnt="5"/>
      <dgm:spPr/>
      <dgm:t>
        <a:bodyPr/>
        <a:lstStyle/>
        <a:p>
          <a:endParaRPr lang="en-GB"/>
        </a:p>
      </dgm:t>
    </dgm:pt>
    <dgm:pt modelId="{3DBE713A-863C-4021-B2DD-153E257ECC3F}" type="pres">
      <dgm:prSet presAssocID="{A64944B5-4BEB-4104-807A-BB288D1531C9}" presName="connTx" presStyleLbl="parChTrans1D4" presStyleIdx="3" presStyleCnt="5"/>
      <dgm:spPr/>
      <dgm:t>
        <a:bodyPr/>
        <a:lstStyle/>
        <a:p>
          <a:endParaRPr lang="en-GB"/>
        </a:p>
      </dgm:t>
    </dgm:pt>
    <dgm:pt modelId="{F1DBF4E7-9A83-4E97-8BC6-2B71C562A766}" type="pres">
      <dgm:prSet presAssocID="{C7912869-8365-4190-8058-BC03C5D835A5}" presName="Name30" presStyleCnt="0"/>
      <dgm:spPr/>
    </dgm:pt>
    <dgm:pt modelId="{856C5F46-3C3A-4E7E-BD1D-B66A00A3EAB9}" type="pres">
      <dgm:prSet presAssocID="{C7912869-8365-4190-8058-BC03C5D835A5}" presName="level2Shape" presStyleLbl="node4" presStyleIdx="3" presStyleCnt="5"/>
      <dgm:spPr/>
      <dgm:t>
        <a:bodyPr/>
        <a:lstStyle/>
        <a:p>
          <a:endParaRPr lang="en-GB"/>
        </a:p>
      </dgm:t>
    </dgm:pt>
    <dgm:pt modelId="{21FCEC3E-2C22-4D2C-8D71-5AB89680F364}" type="pres">
      <dgm:prSet presAssocID="{C7912869-8365-4190-8058-BC03C5D835A5}" presName="hierChild3" presStyleCnt="0"/>
      <dgm:spPr/>
    </dgm:pt>
    <dgm:pt modelId="{B3F6C23C-8988-4701-A7F5-99F58288A907}" type="pres">
      <dgm:prSet presAssocID="{410755C8-D813-4EA6-99F6-7B11FCB6DDE3}" presName="Name25" presStyleLbl="parChTrans1D4" presStyleIdx="4" presStyleCnt="5"/>
      <dgm:spPr/>
      <dgm:t>
        <a:bodyPr/>
        <a:lstStyle/>
        <a:p>
          <a:endParaRPr lang="en-GB"/>
        </a:p>
      </dgm:t>
    </dgm:pt>
    <dgm:pt modelId="{174120AF-093D-4DF1-98C3-DD8FADE16EA0}" type="pres">
      <dgm:prSet presAssocID="{410755C8-D813-4EA6-99F6-7B11FCB6DDE3}" presName="connTx" presStyleLbl="parChTrans1D4" presStyleIdx="4" presStyleCnt="5"/>
      <dgm:spPr/>
      <dgm:t>
        <a:bodyPr/>
        <a:lstStyle/>
        <a:p>
          <a:endParaRPr lang="en-GB"/>
        </a:p>
      </dgm:t>
    </dgm:pt>
    <dgm:pt modelId="{0DD32AB4-FDB4-4F20-A1A1-0739BFC06E70}" type="pres">
      <dgm:prSet presAssocID="{1D414213-7A5C-4228-B571-642C75B531F0}" presName="Name30" presStyleCnt="0"/>
      <dgm:spPr/>
    </dgm:pt>
    <dgm:pt modelId="{C1785295-0CED-4AE7-8DA0-DA606EA2AA34}" type="pres">
      <dgm:prSet presAssocID="{1D414213-7A5C-4228-B571-642C75B531F0}" presName="level2Shape" presStyleLbl="node4" presStyleIdx="4" presStyleCnt="5"/>
      <dgm:spPr/>
      <dgm:t>
        <a:bodyPr/>
        <a:lstStyle/>
        <a:p>
          <a:endParaRPr lang="en-GB"/>
        </a:p>
      </dgm:t>
    </dgm:pt>
    <dgm:pt modelId="{28304D0E-8CA9-43CB-B257-247DD2ACA6AF}" type="pres">
      <dgm:prSet presAssocID="{1D414213-7A5C-4228-B571-642C75B531F0}" presName="hierChild3" presStyleCnt="0"/>
      <dgm:spPr/>
    </dgm:pt>
    <dgm:pt modelId="{55765DB4-2927-4841-AEE4-1CD52705BADE}" type="pres">
      <dgm:prSet presAssocID="{1B6C6E9E-0103-4901-A60F-831AB3B9BF30}" presName="Name25" presStyleLbl="parChTrans1D3" presStyleIdx="1" presStyleCnt="3"/>
      <dgm:spPr/>
      <dgm:t>
        <a:bodyPr/>
        <a:lstStyle/>
        <a:p>
          <a:endParaRPr lang="en-GB"/>
        </a:p>
      </dgm:t>
    </dgm:pt>
    <dgm:pt modelId="{C54F63D3-F03F-4699-A52B-AC40AF271B60}" type="pres">
      <dgm:prSet presAssocID="{1B6C6E9E-0103-4901-A60F-831AB3B9BF30}" presName="connTx" presStyleLbl="parChTrans1D3" presStyleIdx="1" presStyleCnt="3"/>
      <dgm:spPr/>
      <dgm:t>
        <a:bodyPr/>
        <a:lstStyle/>
        <a:p>
          <a:endParaRPr lang="en-GB"/>
        </a:p>
      </dgm:t>
    </dgm:pt>
    <dgm:pt modelId="{7A41F748-FB3B-4F78-BD89-B78EDA4B9F88}" type="pres">
      <dgm:prSet presAssocID="{1AE17B4F-7224-4FC0-9B0A-342C2D78ED76}" presName="Name30" presStyleCnt="0"/>
      <dgm:spPr/>
    </dgm:pt>
    <dgm:pt modelId="{0DC0C96C-0130-46DB-8968-808090E6217F}" type="pres">
      <dgm:prSet presAssocID="{1AE17B4F-7224-4FC0-9B0A-342C2D78ED76}" presName="level2Shape" presStyleLbl="node3" presStyleIdx="1" presStyleCnt="3"/>
      <dgm:spPr/>
      <dgm:t>
        <a:bodyPr/>
        <a:lstStyle/>
        <a:p>
          <a:endParaRPr lang="en-GB"/>
        </a:p>
      </dgm:t>
    </dgm:pt>
    <dgm:pt modelId="{FB60D4B3-A012-4B4C-82D4-4A6F3911063F}" type="pres">
      <dgm:prSet presAssocID="{1AE17B4F-7224-4FC0-9B0A-342C2D78ED76}" presName="hierChild3" presStyleCnt="0"/>
      <dgm:spPr/>
    </dgm:pt>
    <dgm:pt modelId="{3D9DA9FA-81B1-4F83-8081-A17066AF45E6}" type="pres">
      <dgm:prSet presAssocID="{0E59B9DA-C724-48F7-B9E4-E0BBADE068D2}" presName="Name25" presStyleLbl="parChTrans1D3" presStyleIdx="2" presStyleCnt="3"/>
      <dgm:spPr/>
      <dgm:t>
        <a:bodyPr/>
        <a:lstStyle/>
        <a:p>
          <a:endParaRPr lang="en-GB"/>
        </a:p>
      </dgm:t>
    </dgm:pt>
    <dgm:pt modelId="{12AD258B-082D-4A1A-A2AD-20041A3CD954}" type="pres">
      <dgm:prSet presAssocID="{0E59B9DA-C724-48F7-B9E4-E0BBADE068D2}" presName="connTx" presStyleLbl="parChTrans1D3" presStyleIdx="2" presStyleCnt="3"/>
      <dgm:spPr/>
      <dgm:t>
        <a:bodyPr/>
        <a:lstStyle/>
        <a:p>
          <a:endParaRPr lang="en-GB"/>
        </a:p>
      </dgm:t>
    </dgm:pt>
    <dgm:pt modelId="{BB2B070F-E246-4026-9B16-ECDF9980257D}" type="pres">
      <dgm:prSet presAssocID="{350CCD08-F66E-43EC-9970-067F7B45262B}" presName="Name30" presStyleCnt="0"/>
      <dgm:spPr/>
    </dgm:pt>
    <dgm:pt modelId="{51CEE695-0423-4086-BBEE-E69063FF93A5}" type="pres">
      <dgm:prSet presAssocID="{350CCD08-F66E-43EC-9970-067F7B45262B}" presName="level2Shape" presStyleLbl="node3" presStyleIdx="2" presStyleCnt="3"/>
      <dgm:spPr/>
      <dgm:t>
        <a:bodyPr/>
        <a:lstStyle/>
        <a:p>
          <a:endParaRPr lang="en-GB"/>
        </a:p>
      </dgm:t>
    </dgm:pt>
    <dgm:pt modelId="{D0BDB579-21E1-4CC0-999D-428B4AAFE72A}" type="pres">
      <dgm:prSet presAssocID="{350CCD08-F66E-43EC-9970-067F7B45262B}" presName="hierChild3" presStyleCnt="0"/>
      <dgm:spPr/>
    </dgm:pt>
    <dgm:pt modelId="{41FF958F-D7D0-4A0D-9022-0E9333738836}" type="pres">
      <dgm:prSet presAssocID="{81F1C558-B81E-4A92-AD56-484812995420}" presName="Name25" presStyleLbl="parChTrans1D2" presStyleIdx="3" presStyleCnt="4"/>
      <dgm:spPr/>
      <dgm:t>
        <a:bodyPr/>
        <a:lstStyle/>
        <a:p>
          <a:endParaRPr lang="en-GB"/>
        </a:p>
      </dgm:t>
    </dgm:pt>
    <dgm:pt modelId="{260EA3A6-A666-483A-9220-36E35F696946}" type="pres">
      <dgm:prSet presAssocID="{81F1C558-B81E-4A92-AD56-484812995420}" presName="connTx" presStyleLbl="parChTrans1D2" presStyleIdx="3" presStyleCnt="4"/>
      <dgm:spPr/>
      <dgm:t>
        <a:bodyPr/>
        <a:lstStyle/>
        <a:p>
          <a:endParaRPr lang="en-GB"/>
        </a:p>
      </dgm:t>
    </dgm:pt>
    <dgm:pt modelId="{D6EB7C06-D14C-486F-94B7-2F282F9030C2}" type="pres">
      <dgm:prSet presAssocID="{D3F08AD8-DC7F-4712-8C20-92433CDBE333}" presName="Name30" presStyleCnt="0"/>
      <dgm:spPr/>
    </dgm:pt>
    <dgm:pt modelId="{F40014A5-17BC-402E-BB53-41223DE9A1AB}" type="pres">
      <dgm:prSet presAssocID="{D3F08AD8-DC7F-4712-8C20-92433CDBE333}" presName="level2Shape" presStyleLbl="node2" presStyleIdx="3" presStyleCnt="4"/>
      <dgm:spPr/>
      <dgm:t>
        <a:bodyPr/>
        <a:lstStyle/>
        <a:p>
          <a:endParaRPr lang="en-GB"/>
        </a:p>
      </dgm:t>
    </dgm:pt>
    <dgm:pt modelId="{EA54075E-2793-4654-A24D-B7D183F1F93E}" type="pres">
      <dgm:prSet presAssocID="{D3F08AD8-DC7F-4712-8C20-92433CDBE333}" presName="hierChild3" presStyleCnt="0"/>
      <dgm:spPr/>
    </dgm:pt>
    <dgm:pt modelId="{2A6DB95E-C0A8-4E0C-A647-B996B4ADF087}" type="pres">
      <dgm:prSet presAssocID="{5BF6A79C-39A5-4DED-8C9E-E7B65042C6CD}" presName="bgShapesFlow" presStyleCnt="0"/>
      <dgm:spPr/>
    </dgm:pt>
    <dgm:pt modelId="{CE9FFCAB-5592-4174-B554-36EC283AF333}" type="pres">
      <dgm:prSet presAssocID="{06F9E5DF-4617-4DA6-8945-7D95E1421BEA}" presName="rectComp" presStyleCnt="0"/>
      <dgm:spPr/>
    </dgm:pt>
    <dgm:pt modelId="{927DB720-6981-4515-AFF5-EE56228FE8D1}" type="pres">
      <dgm:prSet presAssocID="{06F9E5DF-4617-4DA6-8945-7D95E1421BEA}" presName="bgRect" presStyleLbl="bgShp" presStyleIdx="0" presStyleCnt="6"/>
      <dgm:spPr/>
      <dgm:t>
        <a:bodyPr/>
        <a:lstStyle/>
        <a:p>
          <a:endParaRPr lang="en-GB"/>
        </a:p>
      </dgm:t>
    </dgm:pt>
    <dgm:pt modelId="{454EAB51-D7F5-4965-BE79-665B33D845F1}" type="pres">
      <dgm:prSet presAssocID="{06F9E5DF-4617-4DA6-8945-7D95E1421BEA}" presName="bgRectTx" presStyleLbl="bgShp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79C533-641F-4CB8-B0DC-C706EDD310B9}" type="pres">
      <dgm:prSet presAssocID="{06F9E5DF-4617-4DA6-8945-7D95E1421BEA}" presName="spComp" presStyleCnt="0"/>
      <dgm:spPr/>
    </dgm:pt>
    <dgm:pt modelId="{09F91DB4-6CB1-4F05-ADFA-E19238EDB353}" type="pres">
      <dgm:prSet presAssocID="{06F9E5DF-4617-4DA6-8945-7D95E1421BEA}" presName="hSp" presStyleCnt="0"/>
      <dgm:spPr/>
    </dgm:pt>
    <dgm:pt modelId="{56BEA916-365D-449B-886B-3983721732EF}" type="pres">
      <dgm:prSet presAssocID="{D5067E50-0619-4792-9723-DD35A6582B18}" presName="rectComp" presStyleCnt="0"/>
      <dgm:spPr/>
    </dgm:pt>
    <dgm:pt modelId="{AFFBDFBB-5C79-4B90-91B8-4D4308FBEED2}" type="pres">
      <dgm:prSet presAssocID="{D5067E50-0619-4792-9723-DD35A6582B18}" presName="bgRect" presStyleLbl="bgShp" presStyleIdx="1" presStyleCnt="6"/>
      <dgm:spPr/>
      <dgm:t>
        <a:bodyPr/>
        <a:lstStyle/>
        <a:p>
          <a:endParaRPr lang="en-GB"/>
        </a:p>
      </dgm:t>
    </dgm:pt>
    <dgm:pt modelId="{F477FA66-2ED1-4CBB-BAF7-C796D04392DC}" type="pres">
      <dgm:prSet presAssocID="{D5067E50-0619-4792-9723-DD35A6582B18}" presName="bgRectTx" presStyleLbl="bgShp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DCCA87-DB14-4359-94F4-3D7454BF63D8}" type="pres">
      <dgm:prSet presAssocID="{D5067E50-0619-4792-9723-DD35A6582B18}" presName="spComp" presStyleCnt="0"/>
      <dgm:spPr/>
    </dgm:pt>
    <dgm:pt modelId="{5E907E54-7F2E-4EFF-BEFF-88B3C402C6BC}" type="pres">
      <dgm:prSet presAssocID="{D5067E50-0619-4792-9723-DD35A6582B18}" presName="hSp" presStyleCnt="0"/>
      <dgm:spPr/>
    </dgm:pt>
    <dgm:pt modelId="{236EE67A-D5F6-432B-8065-54E95A6FD5F8}" type="pres">
      <dgm:prSet presAssocID="{37126B9F-D652-440C-A483-5E16DE888BCC}" presName="rectComp" presStyleCnt="0"/>
      <dgm:spPr/>
    </dgm:pt>
    <dgm:pt modelId="{8C739A86-AFBA-4C2E-A7BF-EE89D3CC0450}" type="pres">
      <dgm:prSet presAssocID="{37126B9F-D652-440C-A483-5E16DE888BCC}" presName="bgRect" presStyleLbl="bgShp" presStyleIdx="2" presStyleCnt="6"/>
      <dgm:spPr/>
      <dgm:t>
        <a:bodyPr/>
        <a:lstStyle/>
        <a:p>
          <a:endParaRPr lang="en-GB"/>
        </a:p>
      </dgm:t>
    </dgm:pt>
    <dgm:pt modelId="{F5F87BB5-DEFD-4217-91A5-5D1297A0ADC9}" type="pres">
      <dgm:prSet presAssocID="{37126B9F-D652-440C-A483-5E16DE888BCC}" presName="bgRectTx" presStyleLbl="bgShp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05130E-5246-4986-AAC9-F9C802495F0F}" type="pres">
      <dgm:prSet presAssocID="{37126B9F-D652-440C-A483-5E16DE888BCC}" presName="spComp" presStyleCnt="0"/>
      <dgm:spPr/>
    </dgm:pt>
    <dgm:pt modelId="{8FD0D45E-B04A-40B9-B7EA-C63275A2B851}" type="pres">
      <dgm:prSet presAssocID="{37126B9F-D652-440C-A483-5E16DE888BCC}" presName="hSp" presStyleCnt="0"/>
      <dgm:spPr/>
    </dgm:pt>
    <dgm:pt modelId="{DBEBD7A9-AB48-46AA-80A2-F912B980C61B}" type="pres">
      <dgm:prSet presAssocID="{C1FD67B3-1342-44DB-BC74-E339E2F7D713}" presName="rectComp" presStyleCnt="0"/>
      <dgm:spPr/>
    </dgm:pt>
    <dgm:pt modelId="{6D0005BF-D20F-4EF3-B5FF-288B303A2EF3}" type="pres">
      <dgm:prSet presAssocID="{C1FD67B3-1342-44DB-BC74-E339E2F7D713}" presName="bgRect" presStyleLbl="bgShp" presStyleIdx="3" presStyleCnt="6"/>
      <dgm:spPr/>
      <dgm:t>
        <a:bodyPr/>
        <a:lstStyle/>
        <a:p>
          <a:endParaRPr lang="en-GB"/>
        </a:p>
      </dgm:t>
    </dgm:pt>
    <dgm:pt modelId="{0AEABF17-2EF9-4D7D-B0DC-8FE6205EC1AD}" type="pres">
      <dgm:prSet presAssocID="{C1FD67B3-1342-44DB-BC74-E339E2F7D713}" presName="bgRectTx" presStyleLbl="bgShp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9F00AD-7D03-4F04-9E80-A87644B13B15}" type="pres">
      <dgm:prSet presAssocID="{C1FD67B3-1342-44DB-BC74-E339E2F7D713}" presName="spComp" presStyleCnt="0"/>
      <dgm:spPr/>
    </dgm:pt>
    <dgm:pt modelId="{B7E679AA-6C08-4653-A7C8-B93C302D3253}" type="pres">
      <dgm:prSet presAssocID="{C1FD67B3-1342-44DB-BC74-E339E2F7D713}" presName="hSp" presStyleCnt="0"/>
      <dgm:spPr/>
    </dgm:pt>
    <dgm:pt modelId="{DFDFB61F-9814-4E05-9109-D2E03B2C03C1}" type="pres">
      <dgm:prSet presAssocID="{3B7E68C0-BEAD-4504-BACA-0490C50DD260}" presName="rectComp" presStyleCnt="0"/>
      <dgm:spPr/>
    </dgm:pt>
    <dgm:pt modelId="{FE3CB16B-005D-41E9-BC3E-D721DF5B3882}" type="pres">
      <dgm:prSet presAssocID="{3B7E68C0-BEAD-4504-BACA-0490C50DD260}" presName="bgRect" presStyleLbl="bgShp" presStyleIdx="4" presStyleCnt="6"/>
      <dgm:spPr/>
      <dgm:t>
        <a:bodyPr/>
        <a:lstStyle/>
        <a:p>
          <a:endParaRPr lang="en-GB"/>
        </a:p>
      </dgm:t>
    </dgm:pt>
    <dgm:pt modelId="{BB70E1DF-AD8E-4620-B2D4-5849223D95B1}" type="pres">
      <dgm:prSet presAssocID="{3B7E68C0-BEAD-4504-BACA-0490C50DD260}" presName="bgRectTx" presStyleLbl="bgShp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CEDE18-2AD2-44F7-AACF-A5791D8BFA0F}" type="pres">
      <dgm:prSet presAssocID="{3B7E68C0-BEAD-4504-BACA-0490C50DD260}" presName="spComp" presStyleCnt="0"/>
      <dgm:spPr/>
    </dgm:pt>
    <dgm:pt modelId="{B3CBE581-2150-47A2-9E68-E65BAEF973AD}" type="pres">
      <dgm:prSet presAssocID="{3B7E68C0-BEAD-4504-BACA-0490C50DD260}" presName="hSp" presStyleCnt="0"/>
      <dgm:spPr/>
    </dgm:pt>
    <dgm:pt modelId="{DBF354BF-BD96-4DFC-9442-E0B4849C4849}" type="pres">
      <dgm:prSet presAssocID="{78F268F1-C29F-47A3-B579-4C9AE8B325B7}" presName="rectComp" presStyleCnt="0"/>
      <dgm:spPr/>
    </dgm:pt>
    <dgm:pt modelId="{57B6DDA3-7C7A-40F3-A8B1-E25AFFF35E74}" type="pres">
      <dgm:prSet presAssocID="{78F268F1-C29F-47A3-B579-4C9AE8B325B7}" presName="bgRect" presStyleLbl="bgShp" presStyleIdx="5" presStyleCnt="6"/>
      <dgm:spPr/>
      <dgm:t>
        <a:bodyPr/>
        <a:lstStyle/>
        <a:p>
          <a:endParaRPr lang="en-GB"/>
        </a:p>
      </dgm:t>
    </dgm:pt>
    <dgm:pt modelId="{7975DE8B-9037-42DD-ADC2-E26295B02357}" type="pres">
      <dgm:prSet presAssocID="{78F268F1-C29F-47A3-B579-4C9AE8B325B7}" presName="bgRectTx" presStyleLbl="bgShp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207DFB-F38D-46D7-A1B9-D036996545C8}" srcId="{8EB21964-E422-42F6-A7AA-CB0F73C3041E}" destId="{F69E8418-A30D-42D9-BDA9-D1B3151DCE52}" srcOrd="1" destOrd="0" parTransId="{9F68DD65-2853-4AD9-9F25-302477CC7FF9}" sibTransId="{01171338-C2EF-4797-A0CE-2C46FD3E3350}"/>
    <dgm:cxn modelId="{9F49A86B-B96E-0042-A02C-B1B7C21E027D}" type="presOf" srcId="{1B6C6E9E-0103-4901-A60F-831AB3B9BF30}" destId="{C54F63D3-F03F-4699-A52B-AC40AF271B60}" srcOrd="1" destOrd="0" presId="urn:microsoft.com/office/officeart/2005/8/layout/hierarchy5"/>
    <dgm:cxn modelId="{9BCEA287-3F14-3A4A-AA2A-22D7CBB25A7A}" type="presOf" srcId="{410755C8-D813-4EA6-99F6-7B11FCB6DDE3}" destId="{174120AF-093D-4DF1-98C3-DD8FADE16EA0}" srcOrd="1" destOrd="0" presId="urn:microsoft.com/office/officeart/2005/8/layout/hierarchy5"/>
    <dgm:cxn modelId="{6B9BBABA-0063-4282-B286-B9B0815B0112}" srcId="{5BF6A79C-39A5-4DED-8C9E-E7B65042C6CD}" destId="{C1FD67B3-1342-44DB-BC74-E339E2F7D713}" srcOrd="4" destOrd="0" parTransId="{1E6CC3F7-79D5-4641-B1EF-2BD8003EC6C5}" sibTransId="{B62867E3-367F-40D6-B986-6627075F066E}"/>
    <dgm:cxn modelId="{ED04960F-2ADE-41FD-ACD9-8EF8B033F36C}" srcId="{5BF6A79C-39A5-4DED-8C9E-E7B65042C6CD}" destId="{37126B9F-D652-440C-A483-5E16DE888BCC}" srcOrd="3" destOrd="0" parTransId="{6DA38E69-85FA-4ECC-B8BC-EC6F0EE97C64}" sibTransId="{EE416C67-09C1-47B4-8DB1-6438C8912416}"/>
    <dgm:cxn modelId="{9F4A159F-F70D-4743-8A62-628C8693A576}" type="presOf" srcId="{5BF6A79C-39A5-4DED-8C9E-E7B65042C6CD}" destId="{611F41AF-64D2-4A0F-8D25-3FE6FFD8FEB5}" srcOrd="0" destOrd="0" presId="urn:microsoft.com/office/officeart/2005/8/layout/hierarchy5"/>
    <dgm:cxn modelId="{AB76559E-E9E5-4514-ADC4-C5D3DFAF5B4F}" srcId="{34B37C9A-4A37-4192-91F7-D5F33606CBAC}" destId="{D3F08AD8-DC7F-4712-8C20-92433CDBE333}" srcOrd="3" destOrd="0" parTransId="{81F1C558-B81E-4A92-AD56-484812995420}" sibTransId="{0F35829B-B656-47A3-8523-51600A78786F}"/>
    <dgm:cxn modelId="{33BBE713-2978-1D43-BD11-7F7336871447}" type="presOf" srcId="{A64944B5-4BEB-4104-807A-BB288D1531C9}" destId="{F886DEA2-DC66-474C-B930-6700598E9D91}" srcOrd="0" destOrd="0" presId="urn:microsoft.com/office/officeart/2005/8/layout/hierarchy5"/>
    <dgm:cxn modelId="{92A22189-CE51-1F4E-914D-A02B21ECA930}" type="presOf" srcId="{D3F08AD8-DC7F-4712-8C20-92433CDBE333}" destId="{F40014A5-17BC-402E-BB53-41223DE9A1AB}" srcOrd="0" destOrd="0" presId="urn:microsoft.com/office/officeart/2005/8/layout/hierarchy5"/>
    <dgm:cxn modelId="{22C4E4E8-6C8E-4738-9F11-FDBDDA2BF726}" srcId="{CFC23B1F-38C3-446B-99C9-D1F84CB0C369}" destId="{8EB21964-E422-42F6-A7AA-CB0F73C3041E}" srcOrd="0" destOrd="0" parTransId="{589F0B67-6601-4106-9B65-D6333989AF25}" sibTransId="{6E31C307-D773-4E31-8E4F-B5B7450BFA11}"/>
    <dgm:cxn modelId="{2726C87B-1776-8346-BC1B-B1320CE7E051}" type="presOf" srcId="{A64944B5-4BEB-4104-807A-BB288D1531C9}" destId="{3DBE713A-863C-4021-B2DD-153E257ECC3F}" srcOrd="1" destOrd="0" presId="urn:microsoft.com/office/officeart/2005/8/layout/hierarchy5"/>
    <dgm:cxn modelId="{D9131766-1916-8541-9D6B-E7B38AB64995}" type="presOf" srcId="{F78A570E-8709-40C7-8B50-7DB81D67CB5E}" destId="{2F4149C0-1062-43F9-A440-F50ACCE2C446}" srcOrd="0" destOrd="0" presId="urn:microsoft.com/office/officeart/2005/8/layout/hierarchy5"/>
    <dgm:cxn modelId="{3F19824C-16DC-2A42-93E2-FD5DC4FEBC2A}" type="presOf" srcId="{D5067E50-0619-4792-9723-DD35A6582B18}" destId="{F477FA66-2ED1-4CBB-BAF7-C796D04392DC}" srcOrd="1" destOrd="0" presId="urn:microsoft.com/office/officeart/2005/8/layout/hierarchy5"/>
    <dgm:cxn modelId="{CB37F5E7-9F86-D74B-8524-3B524E967288}" type="presOf" srcId="{DA6AE661-5F06-4AA0-89B5-4AF6810FB4D8}" destId="{F806BCB4-2A35-4D62-BC1A-9D79933BE72B}" srcOrd="1" destOrd="0" presId="urn:microsoft.com/office/officeart/2005/8/layout/hierarchy5"/>
    <dgm:cxn modelId="{FAEF4F1A-7078-A04D-BC03-8BFA1D7071ED}" type="presOf" srcId="{9F68DD65-2853-4AD9-9F25-302477CC7FF9}" destId="{98E384D9-C9B5-4BD7-A0CD-E64B071C62D1}" srcOrd="1" destOrd="0" presId="urn:microsoft.com/office/officeart/2005/8/layout/hierarchy5"/>
    <dgm:cxn modelId="{74DEF288-02E8-FB4B-9899-F37C8631E93D}" type="presOf" srcId="{589F0B67-6601-4106-9B65-D6333989AF25}" destId="{2EA8AE50-2F26-46BC-9DBA-5DC1A720FD35}" srcOrd="0" destOrd="0" presId="urn:microsoft.com/office/officeart/2005/8/layout/hierarchy5"/>
    <dgm:cxn modelId="{8C7AAC50-05B0-944F-A5C8-B37A1F7DB9AB}" type="presOf" srcId="{0E59B9DA-C724-48F7-B9E4-E0BBADE068D2}" destId="{12AD258B-082D-4A1A-A2AD-20041A3CD954}" srcOrd="1" destOrd="0" presId="urn:microsoft.com/office/officeart/2005/8/layout/hierarchy5"/>
    <dgm:cxn modelId="{F884B67B-A2DC-4F2B-8CC9-113670FA5958}" srcId="{CFC23B1F-38C3-446B-99C9-D1F84CB0C369}" destId="{1AE17B4F-7224-4FC0-9B0A-342C2D78ED76}" srcOrd="1" destOrd="0" parTransId="{1B6C6E9E-0103-4901-A60F-831AB3B9BF30}" sibTransId="{FE40A3C6-885E-4C36-9ECB-58932AA88A05}"/>
    <dgm:cxn modelId="{A915CE3F-B9CF-4102-94F1-1AE2D8CA694C}" srcId="{34B37C9A-4A37-4192-91F7-D5F33606CBAC}" destId="{CFC23B1F-38C3-446B-99C9-D1F84CB0C369}" srcOrd="2" destOrd="0" parTransId="{F9E6DF27-6F47-4921-91F4-F1336CB48BA0}" sibTransId="{0AF275CD-6ED2-43B0-BF01-2596B324883B}"/>
    <dgm:cxn modelId="{2DB8E93A-F123-4142-81B2-5A08348DF28A}" srcId="{34B37C9A-4A37-4192-91F7-D5F33606CBAC}" destId="{71BC248F-74BD-494C-89C5-B71263571688}" srcOrd="1" destOrd="0" parTransId="{F78A570E-8709-40C7-8B50-7DB81D67CB5E}" sibTransId="{430D016F-AD70-4E55-B9B9-01ADA2A00735}"/>
    <dgm:cxn modelId="{AEE4B019-43BD-974A-8179-A005994977EE}" type="presOf" srcId="{34B37C9A-4A37-4192-91F7-D5F33606CBAC}" destId="{F399BD3B-9F46-400D-AAAD-EA2A274B3FA6}" srcOrd="0" destOrd="0" presId="urn:microsoft.com/office/officeart/2005/8/layout/hierarchy5"/>
    <dgm:cxn modelId="{054A21FE-E390-4761-9E49-6FD4C085E9C4}" srcId="{5BF6A79C-39A5-4DED-8C9E-E7B65042C6CD}" destId="{34B37C9A-4A37-4192-91F7-D5F33606CBAC}" srcOrd="0" destOrd="0" parTransId="{8DB9E866-A6C5-477D-A534-E1FC175AEE3E}" sibTransId="{3CEE44E8-DDD1-4809-9134-C27FF078431F}"/>
    <dgm:cxn modelId="{5CF8FF30-D78B-B54B-9563-93403587D0D1}" type="presOf" srcId="{CFC23B1F-38C3-446B-99C9-D1F84CB0C369}" destId="{82236672-9095-4696-B25C-857DE139C595}" srcOrd="0" destOrd="0" presId="urn:microsoft.com/office/officeart/2005/8/layout/hierarchy5"/>
    <dgm:cxn modelId="{76DD31A1-3D61-7C46-8C13-F80B8B25C707}" type="presOf" srcId="{0E59B9DA-C724-48F7-B9E4-E0BBADE068D2}" destId="{3D9DA9FA-81B1-4F83-8081-A17066AF45E6}" srcOrd="0" destOrd="0" presId="urn:microsoft.com/office/officeart/2005/8/layout/hierarchy5"/>
    <dgm:cxn modelId="{1A50971E-366C-E44C-B43F-35FB929AAAE5}" type="presOf" srcId="{5ADC4BB6-4632-45E7-8B77-1A0F52A07491}" destId="{F0CC9DC4-4B2E-46A8-B123-575C14FD8CC9}" srcOrd="0" destOrd="0" presId="urn:microsoft.com/office/officeart/2005/8/layout/hierarchy5"/>
    <dgm:cxn modelId="{C206B537-1AE2-D749-8FBF-1BAC01A3972C}" type="presOf" srcId="{410755C8-D813-4EA6-99F6-7B11FCB6DDE3}" destId="{B3F6C23C-8988-4701-A7F5-99F58288A907}" srcOrd="0" destOrd="0" presId="urn:microsoft.com/office/officeart/2005/8/layout/hierarchy5"/>
    <dgm:cxn modelId="{1D93019C-3FB1-41C6-8B08-434607CEC970}" srcId="{5BF6A79C-39A5-4DED-8C9E-E7B65042C6CD}" destId="{06F9E5DF-4617-4DA6-8945-7D95E1421BEA}" srcOrd="1" destOrd="0" parTransId="{86505267-A3AC-4958-8FB6-BA7D24E197ED}" sibTransId="{ADE5C1A1-3C53-4BD5-BBC9-3B5AD9DBECEA}"/>
    <dgm:cxn modelId="{F2012BA9-A230-6443-8483-61524B139343}" type="presOf" srcId="{06F9E5DF-4617-4DA6-8945-7D95E1421BEA}" destId="{454EAB51-D7F5-4965-BE79-665B33D845F1}" srcOrd="1" destOrd="0" presId="urn:microsoft.com/office/officeart/2005/8/layout/hierarchy5"/>
    <dgm:cxn modelId="{2F1717A6-CC78-7D45-8C4F-85DB55FA89C5}" type="presOf" srcId="{FB41FAE4-E81C-4FE7-A4AF-6200C1C98475}" destId="{85DDBCCC-548D-4A9F-8B85-112B2A67ED91}" srcOrd="1" destOrd="0" presId="urn:microsoft.com/office/officeart/2005/8/layout/hierarchy5"/>
    <dgm:cxn modelId="{ABEA39E8-25B0-554A-A718-185B4ABAED77}" type="presOf" srcId="{C7912869-8365-4190-8058-BC03C5D835A5}" destId="{856C5F46-3C3A-4E7E-BD1D-B66A00A3EAB9}" srcOrd="0" destOrd="0" presId="urn:microsoft.com/office/officeart/2005/8/layout/hierarchy5"/>
    <dgm:cxn modelId="{BBD63FAC-A2DF-D047-87E4-2FB79644C339}" type="presOf" srcId="{1D414213-7A5C-4228-B571-642C75B531F0}" destId="{C1785295-0CED-4AE7-8DA0-DA606EA2AA34}" srcOrd="0" destOrd="0" presId="urn:microsoft.com/office/officeart/2005/8/layout/hierarchy5"/>
    <dgm:cxn modelId="{EF80AD12-4372-F248-8B81-9C05A9214A77}" type="presOf" srcId="{A835B5C6-1ACF-49F1-BE9D-912ED00BBD02}" destId="{442B8621-BEF1-4E54-BE3F-5C462A5B5C22}" srcOrd="0" destOrd="0" presId="urn:microsoft.com/office/officeart/2005/8/layout/hierarchy5"/>
    <dgm:cxn modelId="{21D66324-854B-0E4E-814A-533168BE9302}" type="presOf" srcId="{7EF37930-03AE-44CD-B024-393C2085F136}" destId="{FF3411D3-0570-4EFB-8600-6337FB93822E}" srcOrd="1" destOrd="0" presId="urn:microsoft.com/office/officeart/2005/8/layout/hierarchy5"/>
    <dgm:cxn modelId="{E1B6938B-DA16-1148-8C09-E5706B184A5E}" type="presOf" srcId="{9F68DD65-2853-4AD9-9F25-302477CC7FF9}" destId="{F0817F70-7E9B-48D1-9D35-7F4827937EBF}" srcOrd="0" destOrd="0" presId="urn:microsoft.com/office/officeart/2005/8/layout/hierarchy5"/>
    <dgm:cxn modelId="{715E65B7-8173-844C-A333-594833F759CA}" type="presOf" srcId="{78F268F1-C29F-47A3-B579-4C9AE8B325B7}" destId="{7975DE8B-9037-42DD-ADC2-E26295B02357}" srcOrd="1" destOrd="0" presId="urn:microsoft.com/office/officeart/2005/8/layout/hierarchy5"/>
    <dgm:cxn modelId="{B25C975F-0340-45C4-B9A3-B290447EA6C0}" srcId="{34B37C9A-4A37-4192-91F7-D5F33606CBAC}" destId="{A835B5C6-1ACF-49F1-BE9D-912ED00BBD02}" srcOrd="0" destOrd="0" parTransId="{7EF37930-03AE-44CD-B024-393C2085F136}" sibTransId="{E0A14C5A-57A2-4A20-A1A0-1E265665D36E}"/>
    <dgm:cxn modelId="{69BD3F73-7C96-394D-863B-D3F059AEFF33}" type="presOf" srcId="{DA6AE661-5F06-4AA0-89B5-4AF6810FB4D8}" destId="{9A942042-A13F-4769-8FB7-65E35424ECE0}" srcOrd="0" destOrd="0" presId="urn:microsoft.com/office/officeart/2005/8/layout/hierarchy5"/>
    <dgm:cxn modelId="{A0672505-842B-A440-97C2-5878BD9C5652}" type="presOf" srcId="{589F0B67-6601-4106-9B65-D6333989AF25}" destId="{20DB7CBA-176D-4A6B-9B95-C7BB3B43FD87}" srcOrd="1" destOrd="0" presId="urn:microsoft.com/office/officeart/2005/8/layout/hierarchy5"/>
    <dgm:cxn modelId="{4FB8E75D-9C72-144C-BFE1-8A5929F88D7A}" type="presOf" srcId="{81F1C558-B81E-4A92-AD56-484812995420}" destId="{260EA3A6-A666-483A-9220-36E35F696946}" srcOrd="1" destOrd="0" presId="urn:microsoft.com/office/officeart/2005/8/layout/hierarchy5"/>
    <dgm:cxn modelId="{C058FA2F-8A2C-CB45-BA67-BFFE60ED161D}" type="presOf" srcId="{37126B9F-D652-440C-A483-5E16DE888BCC}" destId="{8C739A86-AFBA-4C2E-A7BF-EE89D3CC0450}" srcOrd="0" destOrd="0" presId="urn:microsoft.com/office/officeart/2005/8/layout/hierarchy5"/>
    <dgm:cxn modelId="{F3A80A40-F9E9-4493-AA78-883123B7BA5D}" srcId="{5BF6A79C-39A5-4DED-8C9E-E7B65042C6CD}" destId="{D5067E50-0619-4792-9723-DD35A6582B18}" srcOrd="2" destOrd="0" parTransId="{D3D400C4-951D-4B4B-B748-34B09B62E38A}" sibTransId="{8DDCD6C1-E156-41A2-A98E-BFEE781D1F30}"/>
    <dgm:cxn modelId="{77479213-EE24-4945-AC0B-48FA5D10B07B}" type="presOf" srcId="{D5067E50-0619-4792-9723-DD35A6582B18}" destId="{AFFBDFBB-5C79-4B90-91B8-4D4308FBEED2}" srcOrd="0" destOrd="0" presId="urn:microsoft.com/office/officeart/2005/8/layout/hierarchy5"/>
    <dgm:cxn modelId="{7BED415D-7F46-FF43-9645-B02F6B79CAD4}" type="presOf" srcId="{06F9E5DF-4617-4DA6-8945-7D95E1421BEA}" destId="{927DB720-6981-4515-AFF5-EE56228FE8D1}" srcOrd="0" destOrd="0" presId="urn:microsoft.com/office/officeart/2005/8/layout/hierarchy5"/>
    <dgm:cxn modelId="{BA6F92E4-DEE1-E846-B6B2-B321E22BD593}" type="presOf" srcId="{C1FD67B3-1342-44DB-BC74-E339E2F7D713}" destId="{6D0005BF-D20F-4EF3-B5FF-288B303A2EF3}" srcOrd="0" destOrd="0" presId="urn:microsoft.com/office/officeart/2005/8/layout/hierarchy5"/>
    <dgm:cxn modelId="{F2D51211-2D48-8B41-9CD0-2433C1E921F6}" type="presOf" srcId="{F69E8418-A30D-42D9-BDA9-D1B3151DCE52}" destId="{B2DEBA8E-5FC5-48F4-8EB4-26B6D4C6ABD0}" srcOrd="0" destOrd="0" presId="urn:microsoft.com/office/officeart/2005/8/layout/hierarchy5"/>
    <dgm:cxn modelId="{5F2CBB13-D548-412E-874D-DA997A677730}" srcId="{7550F703-F138-450B-9885-0369EAA48F0F}" destId="{1D414213-7A5C-4228-B571-642C75B531F0}" srcOrd="1" destOrd="0" parTransId="{410755C8-D813-4EA6-99F6-7B11FCB6DDE3}" sibTransId="{8B151D39-EB39-42CB-AB1F-E0E12F9E17CE}"/>
    <dgm:cxn modelId="{151A64FA-F21E-4672-B7E4-33BE63AD0CDB}" srcId="{8EB21964-E422-42F6-A7AA-CB0F73C3041E}" destId="{7550F703-F138-450B-9885-0369EAA48F0F}" srcOrd="2" destOrd="0" parTransId="{FB41FAE4-E81C-4FE7-A4AF-6200C1C98475}" sibTransId="{F9A7864D-EFE9-4C25-86C6-5F5B95FA68CD}"/>
    <dgm:cxn modelId="{CF5BECF7-B1A8-4A43-BA63-DEF634EAAD7E}" srcId="{5BF6A79C-39A5-4DED-8C9E-E7B65042C6CD}" destId="{78F268F1-C29F-47A3-B579-4C9AE8B325B7}" srcOrd="6" destOrd="0" parTransId="{EEDA1B0C-14CF-4572-886A-8FE1831CA815}" sibTransId="{3A8BE887-1DF9-46D0-BFE9-3DB8C8F643A0}"/>
    <dgm:cxn modelId="{FF27A1B4-49FE-4D31-B831-DFEC713D7FCF}" srcId="{7550F703-F138-450B-9885-0369EAA48F0F}" destId="{C7912869-8365-4190-8058-BC03C5D835A5}" srcOrd="0" destOrd="0" parTransId="{A64944B5-4BEB-4104-807A-BB288D1531C9}" sibTransId="{7E496043-5CDC-4CF3-B531-133C2A3CA1CD}"/>
    <dgm:cxn modelId="{729250DB-BFC2-5B4B-A16C-15800EE8E377}" type="presOf" srcId="{3B7E68C0-BEAD-4504-BACA-0490C50DD260}" destId="{FE3CB16B-005D-41E9-BC3E-D721DF5B3882}" srcOrd="0" destOrd="0" presId="urn:microsoft.com/office/officeart/2005/8/layout/hierarchy5"/>
    <dgm:cxn modelId="{4247607F-5A32-544D-817B-B2D572ADF6E7}" type="presOf" srcId="{71BC248F-74BD-494C-89C5-B71263571688}" destId="{03711BD1-D488-4DC6-A874-B6CF67344CCE}" srcOrd="0" destOrd="0" presId="urn:microsoft.com/office/officeart/2005/8/layout/hierarchy5"/>
    <dgm:cxn modelId="{C21092D2-E731-494D-872A-78FADC5F2DD0}" type="presOf" srcId="{78F268F1-C29F-47A3-B579-4C9AE8B325B7}" destId="{57B6DDA3-7C7A-40F3-A8B1-E25AFFF35E74}" srcOrd="0" destOrd="0" presId="urn:microsoft.com/office/officeart/2005/8/layout/hierarchy5"/>
    <dgm:cxn modelId="{4534F20C-72C0-1B42-822D-80DC1B8F95F4}" type="presOf" srcId="{C1FD67B3-1342-44DB-BC74-E339E2F7D713}" destId="{0AEABF17-2EF9-4D7D-B0DC-8FE6205EC1AD}" srcOrd="1" destOrd="0" presId="urn:microsoft.com/office/officeart/2005/8/layout/hierarchy5"/>
    <dgm:cxn modelId="{1D8BF05F-85FF-1A42-9FA2-B7AA67C29AFE}" type="presOf" srcId="{3B7E68C0-BEAD-4504-BACA-0490C50DD260}" destId="{BB70E1DF-AD8E-4620-B2D4-5849223D95B1}" srcOrd="1" destOrd="0" presId="urn:microsoft.com/office/officeart/2005/8/layout/hierarchy5"/>
    <dgm:cxn modelId="{71E45BA2-6CBF-774A-BC29-5E68ACB19A9F}" type="presOf" srcId="{350CCD08-F66E-43EC-9970-067F7B45262B}" destId="{51CEE695-0423-4086-BBEE-E69063FF93A5}" srcOrd="0" destOrd="0" presId="urn:microsoft.com/office/officeart/2005/8/layout/hierarchy5"/>
    <dgm:cxn modelId="{6E350782-9EC6-7B42-A712-54F690B315AE}" type="presOf" srcId="{7550F703-F138-450B-9885-0369EAA48F0F}" destId="{4E84F04F-C36C-4C86-86D6-545877482067}" srcOrd="0" destOrd="0" presId="urn:microsoft.com/office/officeart/2005/8/layout/hierarchy5"/>
    <dgm:cxn modelId="{C4174797-F26C-9941-8BB9-389676450CD6}" type="presOf" srcId="{FB41FAE4-E81C-4FE7-A4AF-6200C1C98475}" destId="{CFB8A9D6-36E0-4889-8DF0-DADCDACDB75F}" srcOrd="0" destOrd="0" presId="urn:microsoft.com/office/officeart/2005/8/layout/hierarchy5"/>
    <dgm:cxn modelId="{58F7DBDD-1F58-3846-97F3-2861FDD6A0C1}" type="presOf" srcId="{F78A570E-8709-40C7-8B50-7DB81D67CB5E}" destId="{A34FC1ED-1D5A-49F9-9106-E9263D1DEF9D}" srcOrd="1" destOrd="0" presId="urn:microsoft.com/office/officeart/2005/8/layout/hierarchy5"/>
    <dgm:cxn modelId="{3A6A7394-4C44-D043-A172-23FCB355DBB3}" type="presOf" srcId="{F9E6DF27-6F47-4921-91F4-F1336CB48BA0}" destId="{31225017-B58E-46B5-9427-DF3C08B2D6D6}" srcOrd="1" destOrd="0" presId="urn:microsoft.com/office/officeart/2005/8/layout/hierarchy5"/>
    <dgm:cxn modelId="{C319575F-69D5-43B9-9E29-C7B0FB964433}" srcId="{CFC23B1F-38C3-446B-99C9-D1F84CB0C369}" destId="{350CCD08-F66E-43EC-9970-067F7B45262B}" srcOrd="2" destOrd="0" parTransId="{0E59B9DA-C724-48F7-B9E4-E0BBADE068D2}" sibTransId="{7E94E75D-C073-49A8-9E62-5EF9BF1F21FB}"/>
    <dgm:cxn modelId="{79E258CE-8166-5B44-BA10-179291C36F8D}" type="presOf" srcId="{37126B9F-D652-440C-A483-5E16DE888BCC}" destId="{F5F87BB5-DEFD-4217-91A5-5D1297A0ADC9}" srcOrd="1" destOrd="0" presId="urn:microsoft.com/office/officeart/2005/8/layout/hierarchy5"/>
    <dgm:cxn modelId="{AB11DA47-4B49-734C-BFC9-6103F14B24C9}" type="presOf" srcId="{1B6C6E9E-0103-4901-A60F-831AB3B9BF30}" destId="{55765DB4-2927-4841-AEE4-1CD52705BADE}" srcOrd="0" destOrd="0" presId="urn:microsoft.com/office/officeart/2005/8/layout/hierarchy5"/>
    <dgm:cxn modelId="{56B7AFCB-0785-429B-B826-3CD82301DA78}" srcId="{5BF6A79C-39A5-4DED-8C9E-E7B65042C6CD}" destId="{3B7E68C0-BEAD-4504-BACA-0490C50DD260}" srcOrd="5" destOrd="0" parTransId="{66C2BE06-298F-4A1B-A690-9913332A4421}" sibTransId="{4412F8C9-BFFD-411D-95BA-B64D8E6EFCE1}"/>
    <dgm:cxn modelId="{B08D7692-E454-4253-8CC5-94E3656F31A5}" srcId="{8EB21964-E422-42F6-A7AA-CB0F73C3041E}" destId="{5ADC4BB6-4632-45E7-8B77-1A0F52A07491}" srcOrd="0" destOrd="0" parTransId="{DA6AE661-5F06-4AA0-89B5-4AF6810FB4D8}" sibTransId="{F26052A0-9B23-41E1-A737-8153352D257E}"/>
    <dgm:cxn modelId="{5D1B031B-F311-E346-924E-B21FAFFF791D}" type="presOf" srcId="{1AE17B4F-7224-4FC0-9B0A-342C2D78ED76}" destId="{0DC0C96C-0130-46DB-8968-808090E6217F}" srcOrd="0" destOrd="0" presId="urn:microsoft.com/office/officeart/2005/8/layout/hierarchy5"/>
    <dgm:cxn modelId="{418F6ECD-77BF-524E-865B-463094B69E6E}" type="presOf" srcId="{F9E6DF27-6F47-4921-91F4-F1336CB48BA0}" destId="{F40BBFC2-B8C0-4D9D-8C71-40F599D895FE}" srcOrd="0" destOrd="0" presId="urn:microsoft.com/office/officeart/2005/8/layout/hierarchy5"/>
    <dgm:cxn modelId="{83CC3A03-3B1E-DD4C-B0FE-1599F3B25819}" type="presOf" srcId="{8EB21964-E422-42F6-A7AA-CB0F73C3041E}" destId="{285AE68F-1E7E-46D5-BE8B-9FDD6C001013}" srcOrd="0" destOrd="0" presId="urn:microsoft.com/office/officeart/2005/8/layout/hierarchy5"/>
    <dgm:cxn modelId="{51B257DF-EFFC-E94D-97F0-BCADF65496FB}" type="presOf" srcId="{81F1C558-B81E-4A92-AD56-484812995420}" destId="{41FF958F-D7D0-4A0D-9022-0E9333738836}" srcOrd="0" destOrd="0" presId="urn:microsoft.com/office/officeart/2005/8/layout/hierarchy5"/>
    <dgm:cxn modelId="{755C1621-D49F-9942-83BA-6EDF0DC9D84D}" type="presOf" srcId="{7EF37930-03AE-44CD-B024-393C2085F136}" destId="{1206E6DA-2A9C-4B7F-AE56-AB513EF9870B}" srcOrd="0" destOrd="0" presId="urn:microsoft.com/office/officeart/2005/8/layout/hierarchy5"/>
    <dgm:cxn modelId="{F11D05DD-4992-3941-8587-E1E444A5E195}" type="presParOf" srcId="{611F41AF-64D2-4A0F-8D25-3FE6FFD8FEB5}" destId="{B6BF981E-59E4-455F-93A9-EF661FF44F36}" srcOrd="0" destOrd="0" presId="urn:microsoft.com/office/officeart/2005/8/layout/hierarchy5"/>
    <dgm:cxn modelId="{452CEBA3-BB97-D147-B6FE-85C4848F17B5}" type="presParOf" srcId="{B6BF981E-59E4-455F-93A9-EF661FF44F36}" destId="{4722097F-1C1A-449B-84C9-78F93309DA14}" srcOrd="0" destOrd="0" presId="urn:microsoft.com/office/officeart/2005/8/layout/hierarchy5"/>
    <dgm:cxn modelId="{08A1667A-090A-AD4D-BE02-7E6222DF6E56}" type="presParOf" srcId="{B6BF981E-59E4-455F-93A9-EF661FF44F36}" destId="{4789A17C-4A60-44F3-97F4-A97777335325}" srcOrd="1" destOrd="0" presId="urn:microsoft.com/office/officeart/2005/8/layout/hierarchy5"/>
    <dgm:cxn modelId="{2395CC93-17F4-E749-B8D0-8BB2FA36E681}" type="presParOf" srcId="{4789A17C-4A60-44F3-97F4-A97777335325}" destId="{4E047AFA-CD40-4DF1-A551-01F8249C23D5}" srcOrd="0" destOrd="0" presId="urn:microsoft.com/office/officeart/2005/8/layout/hierarchy5"/>
    <dgm:cxn modelId="{04BDF750-6A68-FD4A-BC37-62A4622E233C}" type="presParOf" srcId="{4E047AFA-CD40-4DF1-A551-01F8249C23D5}" destId="{F399BD3B-9F46-400D-AAAD-EA2A274B3FA6}" srcOrd="0" destOrd="0" presId="urn:microsoft.com/office/officeart/2005/8/layout/hierarchy5"/>
    <dgm:cxn modelId="{4BDF8359-D92B-E445-BADA-0E23CF629319}" type="presParOf" srcId="{4E047AFA-CD40-4DF1-A551-01F8249C23D5}" destId="{59723BC1-27DC-449C-A853-63F6D3C39E3C}" srcOrd="1" destOrd="0" presId="urn:microsoft.com/office/officeart/2005/8/layout/hierarchy5"/>
    <dgm:cxn modelId="{EDFC1FB2-06CF-534D-897D-CDBB3641CEEF}" type="presParOf" srcId="{59723BC1-27DC-449C-A853-63F6D3C39E3C}" destId="{1206E6DA-2A9C-4B7F-AE56-AB513EF9870B}" srcOrd="0" destOrd="0" presId="urn:microsoft.com/office/officeart/2005/8/layout/hierarchy5"/>
    <dgm:cxn modelId="{50EFC3F5-0B99-8D44-AA38-9FB7DB48C91C}" type="presParOf" srcId="{1206E6DA-2A9C-4B7F-AE56-AB513EF9870B}" destId="{FF3411D3-0570-4EFB-8600-6337FB93822E}" srcOrd="0" destOrd="0" presId="urn:microsoft.com/office/officeart/2005/8/layout/hierarchy5"/>
    <dgm:cxn modelId="{B59BE806-E63D-624E-A0C6-F5ED6752C0FD}" type="presParOf" srcId="{59723BC1-27DC-449C-A853-63F6D3C39E3C}" destId="{912AF03A-81A2-4CDB-BCE9-3CA620FCD0C6}" srcOrd="1" destOrd="0" presId="urn:microsoft.com/office/officeart/2005/8/layout/hierarchy5"/>
    <dgm:cxn modelId="{5A506694-86F5-3C46-A1BA-F59C304E4968}" type="presParOf" srcId="{912AF03A-81A2-4CDB-BCE9-3CA620FCD0C6}" destId="{442B8621-BEF1-4E54-BE3F-5C462A5B5C22}" srcOrd="0" destOrd="0" presId="urn:microsoft.com/office/officeart/2005/8/layout/hierarchy5"/>
    <dgm:cxn modelId="{610E6E6B-BFE1-BB44-BC97-F51463FA3293}" type="presParOf" srcId="{912AF03A-81A2-4CDB-BCE9-3CA620FCD0C6}" destId="{4146747E-D17D-4D48-848B-837EDEE82674}" srcOrd="1" destOrd="0" presId="urn:microsoft.com/office/officeart/2005/8/layout/hierarchy5"/>
    <dgm:cxn modelId="{0F92A9D5-96CD-9E4E-93B9-A0E1F52E1828}" type="presParOf" srcId="{59723BC1-27DC-449C-A853-63F6D3C39E3C}" destId="{2F4149C0-1062-43F9-A440-F50ACCE2C446}" srcOrd="2" destOrd="0" presId="urn:microsoft.com/office/officeart/2005/8/layout/hierarchy5"/>
    <dgm:cxn modelId="{F00BB73F-9DDB-6740-8CAA-9FDF162C5763}" type="presParOf" srcId="{2F4149C0-1062-43F9-A440-F50ACCE2C446}" destId="{A34FC1ED-1D5A-49F9-9106-E9263D1DEF9D}" srcOrd="0" destOrd="0" presId="urn:microsoft.com/office/officeart/2005/8/layout/hierarchy5"/>
    <dgm:cxn modelId="{6EC00B1E-D984-D446-A4B0-DE828F4CA3CA}" type="presParOf" srcId="{59723BC1-27DC-449C-A853-63F6D3C39E3C}" destId="{6F931A9C-2DE5-442E-8FE4-2FC2A82BEDD8}" srcOrd="3" destOrd="0" presId="urn:microsoft.com/office/officeart/2005/8/layout/hierarchy5"/>
    <dgm:cxn modelId="{0ED97B43-77AC-0941-B713-74C84140B5E3}" type="presParOf" srcId="{6F931A9C-2DE5-442E-8FE4-2FC2A82BEDD8}" destId="{03711BD1-D488-4DC6-A874-B6CF67344CCE}" srcOrd="0" destOrd="0" presId="urn:microsoft.com/office/officeart/2005/8/layout/hierarchy5"/>
    <dgm:cxn modelId="{EFB0D527-34B7-A84E-B0CC-ABB9C57506D6}" type="presParOf" srcId="{6F931A9C-2DE5-442E-8FE4-2FC2A82BEDD8}" destId="{49117AEF-C6BB-4BED-84F5-121501CD15FF}" srcOrd="1" destOrd="0" presId="urn:microsoft.com/office/officeart/2005/8/layout/hierarchy5"/>
    <dgm:cxn modelId="{D5203AAF-685D-554B-A830-FEC894EEB871}" type="presParOf" srcId="{59723BC1-27DC-449C-A853-63F6D3C39E3C}" destId="{F40BBFC2-B8C0-4D9D-8C71-40F599D895FE}" srcOrd="4" destOrd="0" presId="urn:microsoft.com/office/officeart/2005/8/layout/hierarchy5"/>
    <dgm:cxn modelId="{CA4C3609-F16A-3749-96A4-B4ABB7C323D5}" type="presParOf" srcId="{F40BBFC2-B8C0-4D9D-8C71-40F599D895FE}" destId="{31225017-B58E-46B5-9427-DF3C08B2D6D6}" srcOrd="0" destOrd="0" presId="urn:microsoft.com/office/officeart/2005/8/layout/hierarchy5"/>
    <dgm:cxn modelId="{D2946AA2-A13A-E147-99DD-856E72DE163D}" type="presParOf" srcId="{59723BC1-27DC-449C-A853-63F6D3C39E3C}" destId="{1D06C523-F591-40BD-B323-9A528724C52F}" srcOrd="5" destOrd="0" presId="urn:microsoft.com/office/officeart/2005/8/layout/hierarchy5"/>
    <dgm:cxn modelId="{877C7B35-244E-AA4B-9B78-39E79DE77EC9}" type="presParOf" srcId="{1D06C523-F591-40BD-B323-9A528724C52F}" destId="{82236672-9095-4696-B25C-857DE139C595}" srcOrd="0" destOrd="0" presId="urn:microsoft.com/office/officeart/2005/8/layout/hierarchy5"/>
    <dgm:cxn modelId="{8434B39B-9491-DE46-B949-7AD9781C877F}" type="presParOf" srcId="{1D06C523-F591-40BD-B323-9A528724C52F}" destId="{2A0BB524-31FC-4F23-BDD4-19B187F43C6E}" srcOrd="1" destOrd="0" presId="urn:microsoft.com/office/officeart/2005/8/layout/hierarchy5"/>
    <dgm:cxn modelId="{CE247FD5-E4DF-9341-8955-5F4D8A38B90A}" type="presParOf" srcId="{2A0BB524-31FC-4F23-BDD4-19B187F43C6E}" destId="{2EA8AE50-2F26-46BC-9DBA-5DC1A720FD35}" srcOrd="0" destOrd="0" presId="urn:microsoft.com/office/officeart/2005/8/layout/hierarchy5"/>
    <dgm:cxn modelId="{2FB1DD3D-4C58-BB49-A9C0-7D0188EE0133}" type="presParOf" srcId="{2EA8AE50-2F26-46BC-9DBA-5DC1A720FD35}" destId="{20DB7CBA-176D-4A6B-9B95-C7BB3B43FD87}" srcOrd="0" destOrd="0" presId="urn:microsoft.com/office/officeart/2005/8/layout/hierarchy5"/>
    <dgm:cxn modelId="{1F8640A5-8566-E341-B268-FF38B70BA13D}" type="presParOf" srcId="{2A0BB524-31FC-4F23-BDD4-19B187F43C6E}" destId="{DA118E74-20A3-4B97-B08D-ADFA44E7D4F6}" srcOrd="1" destOrd="0" presId="urn:microsoft.com/office/officeart/2005/8/layout/hierarchy5"/>
    <dgm:cxn modelId="{8E57CF03-B79B-7D43-8FDF-9F50F98E7AB1}" type="presParOf" srcId="{DA118E74-20A3-4B97-B08D-ADFA44E7D4F6}" destId="{285AE68F-1E7E-46D5-BE8B-9FDD6C001013}" srcOrd="0" destOrd="0" presId="urn:microsoft.com/office/officeart/2005/8/layout/hierarchy5"/>
    <dgm:cxn modelId="{3C0F6352-0AB5-0948-ACFA-A7FFB4769481}" type="presParOf" srcId="{DA118E74-20A3-4B97-B08D-ADFA44E7D4F6}" destId="{8C90B574-462D-4281-9C84-618822765DCE}" srcOrd="1" destOrd="0" presId="urn:microsoft.com/office/officeart/2005/8/layout/hierarchy5"/>
    <dgm:cxn modelId="{E539503D-F5D5-8843-9D31-C7FE9D0E0D90}" type="presParOf" srcId="{8C90B574-462D-4281-9C84-618822765DCE}" destId="{9A942042-A13F-4769-8FB7-65E35424ECE0}" srcOrd="0" destOrd="0" presId="urn:microsoft.com/office/officeart/2005/8/layout/hierarchy5"/>
    <dgm:cxn modelId="{9523B6AD-EF24-3F42-9163-AC7251698075}" type="presParOf" srcId="{9A942042-A13F-4769-8FB7-65E35424ECE0}" destId="{F806BCB4-2A35-4D62-BC1A-9D79933BE72B}" srcOrd="0" destOrd="0" presId="urn:microsoft.com/office/officeart/2005/8/layout/hierarchy5"/>
    <dgm:cxn modelId="{9BA9B129-B564-9645-9589-3A9DECA91F29}" type="presParOf" srcId="{8C90B574-462D-4281-9C84-618822765DCE}" destId="{1F443C6B-08E3-46C5-9F48-07ED87B679AA}" srcOrd="1" destOrd="0" presId="urn:microsoft.com/office/officeart/2005/8/layout/hierarchy5"/>
    <dgm:cxn modelId="{B4F9AD5C-FF57-404E-9FCE-AEAB47F2B9D8}" type="presParOf" srcId="{1F443C6B-08E3-46C5-9F48-07ED87B679AA}" destId="{F0CC9DC4-4B2E-46A8-B123-575C14FD8CC9}" srcOrd="0" destOrd="0" presId="urn:microsoft.com/office/officeart/2005/8/layout/hierarchy5"/>
    <dgm:cxn modelId="{A84BA82F-FD3A-3D4E-B549-DB2AB486E26C}" type="presParOf" srcId="{1F443C6B-08E3-46C5-9F48-07ED87B679AA}" destId="{BBA78756-71A4-4724-A8C3-1C72F8B6C5EE}" srcOrd="1" destOrd="0" presId="urn:microsoft.com/office/officeart/2005/8/layout/hierarchy5"/>
    <dgm:cxn modelId="{54C6A76C-F31D-4640-B524-78F454757C4C}" type="presParOf" srcId="{8C90B574-462D-4281-9C84-618822765DCE}" destId="{F0817F70-7E9B-48D1-9D35-7F4827937EBF}" srcOrd="2" destOrd="0" presId="urn:microsoft.com/office/officeart/2005/8/layout/hierarchy5"/>
    <dgm:cxn modelId="{15FAD242-D5A6-4245-B10C-44046822AD34}" type="presParOf" srcId="{F0817F70-7E9B-48D1-9D35-7F4827937EBF}" destId="{98E384D9-C9B5-4BD7-A0CD-E64B071C62D1}" srcOrd="0" destOrd="0" presId="urn:microsoft.com/office/officeart/2005/8/layout/hierarchy5"/>
    <dgm:cxn modelId="{54E162ED-DC00-1049-B77B-48DFE754AA2E}" type="presParOf" srcId="{8C90B574-462D-4281-9C84-618822765DCE}" destId="{7B831CD3-1FA8-4257-8038-2BB1A8F0F4AA}" srcOrd="3" destOrd="0" presId="urn:microsoft.com/office/officeart/2005/8/layout/hierarchy5"/>
    <dgm:cxn modelId="{A9635855-AD04-BA40-AB45-A881122C1D2A}" type="presParOf" srcId="{7B831CD3-1FA8-4257-8038-2BB1A8F0F4AA}" destId="{B2DEBA8E-5FC5-48F4-8EB4-26B6D4C6ABD0}" srcOrd="0" destOrd="0" presId="urn:microsoft.com/office/officeart/2005/8/layout/hierarchy5"/>
    <dgm:cxn modelId="{520F59B5-80CE-8C48-87CB-4C8BF3261852}" type="presParOf" srcId="{7B831CD3-1FA8-4257-8038-2BB1A8F0F4AA}" destId="{C3B38009-30FD-4AFF-8B13-0BEB5B884F37}" srcOrd="1" destOrd="0" presId="urn:microsoft.com/office/officeart/2005/8/layout/hierarchy5"/>
    <dgm:cxn modelId="{B9741D4E-AB62-F04F-BD8F-C2C55F7D1FD0}" type="presParOf" srcId="{8C90B574-462D-4281-9C84-618822765DCE}" destId="{CFB8A9D6-36E0-4889-8DF0-DADCDACDB75F}" srcOrd="4" destOrd="0" presId="urn:microsoft.com/office/officeart/2005/8/layout/hierarchy5"/>
    <dgm:cxn modelId="{0074D541-5BF1-8747-B62D-3534E49CAB46}" type="presParOf" srcId="{CFB8A9D6-36E0-4889-8DF0-DADCDACDB75F}" destId="{85DDBCCC-548D-4A9F-8B85-112B2A67ED91}" srcOrd="0" destOrd="0" presId="urn:microsoft.com/office/officeart/2005/8/layout/hierarchy5"/>
    <dgm:cxn modelId="{D53BAC30-9E3F-1A45-B30A-5D1809B520AF}" type="presParOf" srcId="{8C90B574-462D-4281-9C84-618822765DCE}" destId="{1EF2E01C-C813-4374-9E98-8876E603D00D}" srcOrd="5" destOrd="0" presId="urn:microsoft.com/office/officeart/2005/8/layout/hierarchy5"/>
    <dgm:cxn modelId="{C8C27095-2252-7D45-94BD-768BECA80F90}" type="presParOf" srcId="{1EF2E01C-C813-4374-9E98-8876E603D00D}" destId="{4E84F04F-C36C-4C86-86D6-545877482067}" srcOrd="0" destOrd="0" presId="urn:microsoft.com/office/officeart/2005/8/layout/hierarchy5"/>
    <dgm:cxn modelId="{366F1CFE-38C8-114E-83A3-A93C9F9A4277}" type="presParOf" srcId="{1EF2E01C-C813-4374-9E98-8876E603D00D}" destId="{A7212615-156C-4701-A553-E409334215A6}" srcOrd="1" destOrd="0" presId="urn:microsoft.com/office/officeart/2005/8/layout/hierarchy5"/>
    <dgm:cxn modelId="{4B9066E8-BCBC-474A-BF76-57FE3F75ED49}" type="presParOf" srcId="{A7212615-156C-4701-A553-E409334215A6}" destId="{F886DEA2-DC66-474C-B930-6700598E9D91}" srcOrd="0" destOrd="0" presId="urn:microsoft.com/office/officeart/2005/8/layout/hierarchy5"/>
    <dgm:cxn modelId="{EDE4A536-ED47-5447-849B-E7E990B490B6}" type="presParOf" srcId="{F886DEA2-DC66-474C-B930-6700598E9D91}" destId="{3DBE713A-863C-4021-B2DD-153E257ECC3F}" srcOrd="0" destOrd="0" presId="urn:microsoft.com/office/officeart/2005/8/layout/hierarchy5"/>
    <dgm:cxn modelId="{C9333B4D-6649-7E41-A146-8C134490863E}" type="presParOf" srcId="{A7212615-156C-4701-A553-E409334215A6}" destId="{F1DBF4E7-9A83-4E97-8BC6-2B71C562A766}" srcOrd="1" destOrd="0" presId="urn:microsoft.com/office/officeart/2005/8/layout/hierarchy5"/>
    <dgm:cxn modelId="{467845CD-9845-4740-8F1B-17730F39A03A}" type="presParOf" srcId="{F1DBF4E7-9A83-4E97-8BC6-2B71C562A766}" destId="{856C5F46-3C3A-4E7E-BD1D-B66A00A3EAB9}" srcOrd="0" destOrd="0" presId="urn:microsoft.com/office/officeart/2005/8/layout/hierarchy5"/>
    <dgm:cxn modelId="{A15116CE-C655-1C45-94B7-ECFF01C66B27}" type="presParOf" srcId="{F1DBF4E7-9A83-4E97-8BC6-2B71C562A766}" destId="{21FCEC3E-2C22-4D2C-8D71-5AB89680F364}" srcOrd="1" destOrd="0" presId="urn:microsoft.com/office/officeart/2005/8/layout/hierarchy5"/>
    <dgm:cxn modelId="{0F1E5EBD-6DEC-D149-8E6F-AF55E7329C9D}" type="presParOf" srcId="{A7212615-156C-4701-A553-E409334215A6}" destId="{B3F6C23C-8988-4701-A7F5-99F58288A907}" srcOrd="2" destOrd="0" presId="urn:microsoft.com/office/officeart/2005/8/layout/hierarchy5"/>
    <dgm:cxn modelId="{025F1743-2E09-7B47-9C06-479A7CF83FD4}" type="presParOf" srcId="{B3F6C23C-8988-4701-A7F5-99F58288A907}" destId="{174120AF-093D-4DF1-98C3-DD8FADE16EA0}" srcOrd="0" destOrd="0" presId="urn:microsoft.com/office/officeart/2005/8/layout/hierarchy5"/>
    <dgm:cxn modelId="{4FFEACFF-D04F-2645-B6FF-904918F9027A}" type="presParOf" srcId="{A7212615-156C-4701-A553-E409334215A6}" destId="{0DD32AB4-FDB4-4F20-A1A1-0739BFC06E70}" srcOrd="3" destOrd="0" presId="urn:microsoft.com/office/officeart/2005/8/layout/hierarchy5"/>
    <dgm:cxn modelId="{87444DF7-48B6-AB4A-BAA1-F8B2E078DE23}" type="presParOf" srcId="{0DD32AB4-FDB4-4F20-A1A1-0739BFC06E70}" destId="{C1785295-0CED-4AE7-8DA0-DA606EA2AA34}" srcOrd="0" destOrd="0" presId="urn:microsoft.com/office/officeart/2005/8/layout/hierarchy5"/>
    <dgm:cxn modelId="{CA3195D0-E411-6542-837E-BAC6ED919297}" type="presParOf" srcId="{0DD32AB4-FDB4-4F20-A1A1-0739BFC06E70}" destId="{28304D0E-8CA9-43CB-B257-247DD2ACA6AF}" srcOrd="1" destOrd="0" presId="urn:microsoft.com/office/officeart/2005/8/layout/hierarchy5"/>
    <dgm:cxn modelId="{C0DAEBBC-2435-A849-8F3B-B82C40A8B17E}" type="presParOf" srcId="{2A0BB524-31FC-4F23-BDD4-19B187F43C6E}" destId="{55765DB4-2927-4841-AEE4-1CD52705BADE}" srcOrd="2" destOrd="0" presId="urn:microsoft.com/office/officeart/2005/8/layout/hierarchy5"/>
    <dgm:cxn modelId="{43386CDB-2C02-8B43-97A9-E77F7F0C3BEA}" type="presParOf" srcId="{55765DB4-2927-4841-AEE4-1CD52705BADE}" destId="{C54F63D3-F03F-4699-A52B-AC40AF271B60}" srcOrd="0" destOrd="0" presId="urn:microsoft.com/office/officeart/2005/8/layout/hierarchy5"/>
    <dgm:cxn modelId="{5B062290-91E8-CF43-8CF6-6126002BA274}" type="presParOf" srcId="{2A0BB524-31FC-4F23-BDD4-19B187F43C6E}" destId="{7A41F748-FB3B-4F78-BD89-B78EDA4B9F88}" srcOrd="3" destOrd="0" presId="urn:microsoft.com/office/officeart/2005/8/layout/hierarchy5"/>
    <dgm:cxn modelId="{59F03732-B973-0B44-A43A-61BFF75E83B8}" type="presParOf" srcId="{7A41F748-FB3B-4F78-BD89-B78EDA4B9F88}" destId="{0DC0C96C-0130-46DB-8968-808090E6217F}" srcOrd="0" destOrd="0" presId="urn:microsoft.com/office/officeart/2005/8/layout/hierarchy5"/>
    <dgm:cxn modelId="{DAACC918-9E3A-5740-988B-926C68AC2CDD}" type="presParOf" srcId="{7A41F748-FB3B-4F78-BD89-B78EDA4B9F88}" destId="{FB60D4B3-A012-4B4C-82D4-4A6F3911063F}" srcOrd="1" destOrd="0" presId="urn:microsoft.com/office/officeart/2005/8/layout/hierarchy5"/>
    <dgm:cxn modelId="{BC8AEA79-C98B-1444-8FEE-0F76AAFC0289}" type="presParOf" srcId="{2A0BB524-31FC-4F23-BDD4-19B187F43C6E}" destId="{3D9DA9FA-81B1-4F83-8081-A17066AF45E6}" srcOrd="4" destOrd="0" presId="urn:microsoft.com/office/officeart/2005/8/layout/hierarchy5"/>
    <dgm:cxn modelId="{97597ADA-FA51-494C-8319-941C92164170}" type="presParOf" srcId="{3D9DA9FA-81B1-4F83-8081-A17066AF45E6}" destId="{12AD258B-082D-4A1A-A2AD-20041A3CD954}" srcOrd="0" destOrd="0" presId="urn:microsoft.com/office/officeart/2005/8/layout/hierarchy5"/>
    <dgm:cxn modelId="{0632C381-323E-0442-BB65-8FFC94AEA728}" type="presParOf" srcId="{2A0BB524-31FC-4F23-BDD4-19B187F43C6E}" destId="{BB2B070F-E246-4026-9B16-ECDF9980257D}" srcOrd="5" destOrd="0" presId="urn:microsoft.com/office/officeart/2005/8/layout/hierarchy5"/>
    <dgm:cxn modelId="{144759DC-FAA5-254F-A185-FB96849D6E1F}" type="presParOf" srcId="{BB2B070F-E246-4026-9B16-ECDF9980257D}" destId="{51CEE695-0423-4086-BBEE-E69063FF93A5}" srcOrd="0" destOrd="0" presId="urn:microsoft.com/office/officeart/2005/8/layout/hierarchy5"/>
    <dgm:cxn modelId="{8368DF12-B169-4048-B6FA-5275EE8D6526}" type="presParOf" srcId="{BB2B070F-E246-4026-9B16-ECDF9980257D}" destId="{D0BDB579-21E1-4CC0-999D-428B4AAFE72A}" srcOrd="1" destOrd="0" presId="urn:microsoft.com/office/officeart/2005/8/layout/hierarchy5"/>
    <dgm:cxn modelId="{00959529-2452-0D45-95CC-6F0BB982B9F2}" type="presParOf" srcId="{59723BC1-27DC-449C-A853-63F6D3C39E3C}" destId="{41FF958F-D7D0-4A0D-9022-0E9333738836}" srcOrd="6" destOrd="0" presId="urn:microsoft.com/office/officeart/2005/8/layout/hierarchy5"/>
    <dgm:cxn modelId="{2BE3857A-0860-C944-88FF-57C54E5C9CCE}" type="presParOf" srcId="{41FF958F-D7D0-4A0D-9022-0E9333738836}" destId="{260EA3A6-A666-483A-9220-36E35F696946}" srcOrd="0" destOrd="0" presId="urn:microsoft.com/office/officeart/2005/8/layout/hierarchy5"/>
    <dgm:cxn modelId="{A690DD58-720D-6745-87B4-803E0B488BC2}" type="presParOf" srcId="{59723BC1-27DC-449C-A853-63F6D3C39E3C}" destId="{D6EB7C06-D14C-486F-94B7-2F282F9030C2}" srcOrd="7" destOrd="0" presId="urn:microsoft.com/office/officeart/2005/8/layout/hierarchy5"/>
    <dgm:cxn modelId="{A2EBAA38-FE1B-4349-B19A-8FF729BB094E}" type="presParOf" srcId="{D6EB7C06-D14C-486F-94B7-2F282F9030C2}" destId="{F40014A5-17BC-402E-BB53-41223DE9A1AB}" srcOrd="0" destOrd="0" presId="urn:microsoft.com/office/officeart/2005/8/layout/hierarchy5"/>
    <dgm:cxn modelId="{D3D120C6-E3A3-9142-BAA5-77F4F54E6AE7}" type="presParOf" srcId="{D6EB7C06-D14C-486F-94B7-2F282F9030C2}" destId="{EA54075E-2793-4654-A24D-B7D183F1F93E}" srcOrd="1" destOrd="0" presId="urn:microsoft.com/office/officeart/2005/8/layout/hierarchy5"/>
    <dgm:cxn modelId="{3B1A0005-211E-7047-AEDD-62D62DC1614A}" type="presParOf" srcId="{611F41AF-64D2-4A0F-8D25-3FE6FFD8FEB5}" destId="{2A6DB95E-C0A8-4E0C-A647-B996B4ADF087}" srcOrd="1" destOrd="0" presId="urn:microsoft.com/office/officeart/2005/8/layout/hierarchy5"/>
    <dgm:cxn modelId="{DA5974B8-7006-FD47-AF39-0A2799C9557D}" type="presParOf" srcId="{2A6DB95E-C0A8-4E0C-A647-B996B4ADF087}" destId="{CE9FFCAB-5592-4174-B554-36EC283AF333}" srcOrd="0" destOrd="0" presId="urn:microsoft.com/office/officeart/2005/8/layout/hierarchy5"/>
    <dgm:cxn modelId="{77DAD7E8-0824-8D4A-B396-05C88785C67D}" type="presParOf" srcId="{CE9FFCAB-5592-4174-B554-36EC283AF333}" destId="{927DB720-6981-4515-AFF5-EE56228FE8D1}" srcOrd="0" destOrd="0" presId="urn:microsoft.com/office/officeart/2005/8/layout/hierarchy5"/>
    <dgm:cxn modelId="{5FAE48B2-2348-1043-AB2A-D1D079DCBDFB}" type="presParOf" srcId="{CE9FFCAB-5592-4174-B554-36EC283AF333}" destId="{454EAB51-D7F5-4965-BE79-665B33D845F1}" srcOrd="1" destOrd="0" presId="urn:microsoft.com/office/officeart/2005/8/layout/hierarchy5"/>
    <dgm:cxn modelId="{62D66948-59EA-A048-B09E-2D977A88F87C}" type="presParOf" srcId="{2A6DB95E-C0A8-4E0C-A647-B996B4ADF087}" destId="{5079C533-641F-4CB8-B0DC-C706EDD310B9}" srcOrd="1" destOrd="0" presId="urn:microsoft.com/office/officeart/2005/8/layout/hierarchy5"/>
    <dgm:cxn modelId="{5594BADC-EFF1-8C48-94EC-A15068DFBF00}" type="presParOf" srcId="{5079C533-641F-4CB8-B0DC-C706EDD310B9}" destId="{09F91DB4-6CB1-4F05-ADFA-E19238EDB353}" srcOrd="0" destOrd="0" presId="urn:microsoft.com/office/officeart/2005/8/layout/hierarchy5"/>
    <dgm:cxn modelId="{4D00C344-F8F3-FD47-AD35-F0027715AD91}" type="presParOf" srcId="{2A6DB95E-C0A8-4E0C-A647-B996B4ADF087}" destId="{56BEA916-365D-449B-886B-3983721732EF}" srcOrd="2" destOrd="0" presId="urn:microsoft.com/office/officeart/2005/8/layout/hierarchy5"/>
    <dgm:cxn modelId="{2E4C4B79-517C-0B44-9D72-AF5FC654BB17}" type="presParOf" srcId="{56BEA916-365D-449B-886B-3983721732EF}" destId="{AFFBDFBB-5C79-4B90-91B8-4D4308FBEED2}" srcOrd="0" destOrd="0" presId="urn:microsoft.com/office/officeart/2005/8/layout/hierarchy5"/>
    <dgm:cxn modelId="{93C0DB33-0445-514C-9F30-3A5CE47E9576}" type="presParOf" srcId="{56BEA916-365D-449B-886B-3983721732EF}" destId="{F477FA66-2ED1-4CBB-BAF7-C796D04392DC}" srcOrd="1" destOrd="0" presId="urn:microsoft.com/office/officeart/2005/8/layout/hierarchy5"/>
    <dgm:cxn modelId="{5B1B1F9C-C945-A247-A335-6516D39D74C9}" type="presParOf" srcId="{2A6DB95E-C0A8-4E0C-A647-B996B4ADF087}" destId="{F1DCCA87-DB14-4359-94F4-3D7454BF63D8}" srcOrd="3" destOrd="0" presId="urn:microsoft.com/office/officeart/2005/8/layout/hierarchy5"/>
    <dgm:cxn modelId="{9D1162DF-0FB5-7241-99D8-43FDBA2F7E26}" type="presParOf" srcId="{F1DCCA87-DB14-4359-94F4-3D7454BF63D8}" destId="{5E907E54-7F2E-4EFF-BEFF-88B3C402C6BC}" srcOrd="0" destOrd="0" presId="urn:microsoft.com/office/officeart/2005/8/layout/hierarchy5"/>
    <dgm:cxn modelId="{40924E6E-6E1A-AD42-8844-87DF4A7601C4}" type="presParOf" srcId="{2A6DB95E-C0A8-4E0C-A647-B996B4ADF087}" destId="{236EE67A-D5F6-432B-8065-54E95A6FD5F8}" srcOrd="4" destOrd="0" presId="urn:microsoft.com/office/officeart/2005/8/layout/hierarchy5"/>
    <dgm:cxn modelId="{0015AE12-7531-234F-9C2B-ED45F49F06DE}" type="presParOf" srcId="{236EE67A-D5F6-432B-8065-54E95A6FD5F8}" destId="{8C739A86-AFBA-4C2E-A7BF-EE89D3CC0450}" srcOrd="0" destOrd="0" presId="urn:microsoft.com/office/officeart/2005/8/layout/hierarchy5"/>
    <dgm:cxn modelId="{32703CBF-EFCD-E946-8D9C-9E11BC6CA87C}" type="presParOf" srcId="{236EE67A-D5F6-432B-8065-54E95A6FD5F8}" destId="{F5F87BB5-DEFD-4217-91A5-5D1297A0ADC9}" srcOrd="1" destOrd="0" presId="urn:microsoft.com/office/officeart/2005/8/layout/hierarchy5"/>
    <dgm:cxn modelId="{7CF7EB2C-4491-6744-B37D-D8C426648224}" type="presParOf" srcId="{2A6DB95E-C0A8-4E0C-A647-B996B4ADF087}" destId="{5A05130E-5246-4986-AAC9-F9C802495F0F}" srcOrd="5" destOrd="0" presId="urn:microsoft.com/office/officeart/2005/8/layout/hierarchy5"/>
    <dgm:cxn modelId="{BE651F7E-4EC1-7A4A-A4B1-A795D23CEA59}" type="presParOf" srcId="{5A05130E-5246-4986-AAC9-F9C802495F0F}" destId="{8FD0D45E-B04A-40B9-B7EA-C63275A2B851}" srcOrd="0" destOrd="0" presId="urn:microsoft.com/office/officeart/2005/8/layout/hierarchy5"/>
    <dgm:cxn modelId="{1B34CFB2-F24F-B149-9C06-F13B34D3FFF2}" type="presParOf" srcId="{2A6DB95E-C0A8-4E0C-A647-B996B4ADF087}" destId="{DBEBD7A9-AB48-46AA-80A2-F912B980C61B}" srcOrd="6" destOrd="0" presId="urn:microsoft.com/office/officeart/2005/8/layout/hierarchy5"/>
    <dgm:cxn modelId="{1BA8B5AC-BE1A-0D45-A9F7-0A1535266281}" type="presParOf" srcId="{DBEBD7A9-AB48-46AA-80A2-F912B980C61B}" destId="{6D0005BF-D20F-4EF3-B5FF-288B303A2EF3}" srcOrd="0" destOrd="0" presId="urn:microsoft.com/office/officeart/2005/8/layout/hierarchy5"/>
    <dgm:cxn modelId="{2A3E7D9F-E49F-1049-8B8F-393174C54AC4}" type="presParOf" srcId="{DBEBD7A9-AB48-46AA-80A2-F912B980C61B}" destId="{0AEABF17-2EF9-4D7D-B0DC-8FE6205EC1AD}" srcOrd="1" destOrd="0" presId="urn:microsoft.com/office/officeart/2005/8/layout/hierarchy5"/>
    <dgm:cxn modelId="{7B0C89A6-B463-E14E-8087-123588D7C0E4}" type="presParOf" srcId="{2A6DB95E-C0A8-4E0C-A647-B996B4ADF087}" destId="{959F00AD-7D03-4F04-9E80-A87644B13B15}" srcOrd="7" destOrd="0" presId="urn:microsoft.com/office/officeart/2005/8/layout/hierarchy5"/>
    <dgm:cxn modelId="{0E4494C8-2E98-CE44-88CF-A2148B145325}" type="presParOf" srcId="{959F00AD-7D03-4F04-9E80-A87644B13B15}" destId="{B7E679AA-6C08-4653-A7C8-B93C302D3253}" srcOrd="0" destOrd="0" presId="urn:microsoft.com/office/officeart/2005/8/layout/hierarchy5"/>
    <dgm:cxn modelId="{F456532F-29EA-B147-BE4C-B6643A28C1B1}" type="presParOf" srcId="{2A6DB95E-C0A8-4E0C-A647-B996B4ADF087}" destId="{DFDFB61F-9814-4E05-9109-D2E03B2C03C1}" srcOrd="8" destOrd="0" presId="urn:microsoft.com/office/officeart/2005/8/layout/hierarchy5"/>
    <dgm:cxn modelId="{1B260722-A2E9-F44C-BC86-AAF5193A5726}" type="presParOf" srcId="{DFDFB61F-9814-4E05-9109-D2E03B2C03C1}" destId="{FE3CB16B-005D-41E9-BC3E-D721DF5B3882}" srcOrd="0" destOrd="0" presId="urn:microsoft.com/office/officeart/2005/8/layout/hierarchy5"/>
    <dgm:cxn modelId="{89ACE7CB-8B1A-C54F-9250-F6F6F2825DD2}" type="presParOf" srcId="{DFDFB61F-9814-4E05-9109-D2E03B2C03C1}" destId="{BB70E1DF-AD8E-4620-B2D4-5849223D95B1}" srcOrd="1" destOrd="0" presId="urn:microsoft.com/office/officeart/2005/8/layout/hierarchy5"/>
    <dgm:cxn modelId="{1196CA5C-2644-864C-8368-D7B53ACADA3D}" type="presParOf" srcId="{2A6DB95E-C0A8-4E0C-A647-B996B4ADF087}" destId="{5ACEDE18-2AD2-44F7-AACF-A5791D8BFA0F}" srcOrd="9" destOrd="0" presId="urn:microsoft.com/office/officeart/2005/8/layout/hierarchy5"/>
    <dgm:cxn modelId="{5F829B30-802B-4A40-AB96-C4631514517F}" type="presParOf" srcId="{5ACEDE18-2AD2-44F7-AACF-A5791D8BFA0F}" destId="{B3CBE581-2150-47A2-9E68-E65BAEF973AD}" srcOrd="0" destOrd="0" presId="urn:microsoft.com/office/officeart/2005/8/layout/hierarchy5"/>
    <dgm:cxn modelId="{54C3CA6F-5252-7C43-868C-DD1588A9240C}" type="presParOf" srcId="{2A6DB95E-C0A8-4E0C-A647-B996B4ADF087}" destId="{DBF354BF-BD96-4DFC-9442-E0B4849C4849}" srcOrd="10" destOrd="0" presId="urn:microsoft.com/office/officeart/2005/8/layout/hierarchy5"/>
    <dgm:cxn modelId="{3F8FAB54-63F8-9B42-8C25-3B85DC7FDAF4}" type="presParOf" srcId="{DBF354BF-BD96-4DFC-9442-E0B4849C4849}" destId="{57B6DDA3-7C7A-40F3-A8B1-E25AFFF35E74}" srcOrd="0" destOrd="0" presId="urn:microsoft.com/office/officeart/2005/8/layout/hierarchy5"/>
    <dgm:cxn modelId="{7101C15D-0960-ED4B-81E3-FA010963CB89}" type="presParOf" srcId="{DBF354BF-BD96-4DFC-9442-E0B4849C4849}" destId="{7975DE8B-9037-42DD-ADC2-E26295B0235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48218-6619-4064-B594-02322AA5B8B7}">
      <dsp:nvSpPr>
        <dsp:cNvPr id="0" name=""/>
        <dsp:cNvSpPr/>
      </dsp:nvSpPr>
      <dsp:spPr>
        <a:xfrm>
          <a:off x="483185" y="63"/>
          <a:ext cx="2382372" cy="1429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PK basics</a:t>
          </a:r>
          <a:endParaRPr lang="en-US" sz="3300" kern="1200" dirty="0"/>
        </a:p>
      </dsp:txBody>
      <dsp:txXfrm>
        <a:off x="483185" y="63"/>
        <a:ext cx="2382372" cy="1429423"/>
      </dsp:txXfrm>
    </dsp:sp>
    <dsp:sp modelId="{3A30D84C-CF71-4271-89AE-9DFBB5B91C7F}">
      <dsp:nvSpPr>
        <dsp:cNvPr id="0" name=""/>
        <dsp:cNvSpPr/>
      </dsp:nvSpPr>
      <dsp:spPr>
        <a:xfrm>
          <a:off x="3103795" y="63"/>
          <a:ext cx="2382372" cy="1429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PK in practice</a:t>
          </a:r>
          <a:endParaRPr lang="en-US" sz="3300" kern="1200" dirty="0"/>
        </a:p>
      </dsp:txBody>
      <dsp:txXfrm>
        <a:off x="3103795" y="63"/>
        <a:ext cx="2382372" cy="1429423"/>
      </dsp:txXfrm>
    </dsp:sp>
    <dsp:sp modelId="{05A5B6C2-FF9D-4895-9DF8-A78519A6BDF7}">
      <dsp:nvSpPr>
        <dsp:cNvPr id="0" name=""/>
        <dsp:cNvSpPr/>
      </dsp:nvSpPr>
      <dsp:spPr>
        <a:xfrm>
          <a:off x="5724405" y="63"/>
          <a:ext cx="2382372" cy="1429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Setting goals</a:t>
          </a:r>
          <a:endParaRPr lang="en-US" sz="3300" kern="1200" dirty="0"/>
        </a:p>
      </dsp:txBody>
      <dsp:txXfrm>
        <a:off x="5724405" y="63"/>
        <a:ext cx="2382372" cy="1429423"/>
      </dsp:txXfrm>
    </dsp:sp>
    <dsp:sp modelId="{48064913-72F9-41FF-9D82-39DE39F175E2}">
      <dsp:nvSpPr>
        <dsp:cNvPr id="0" name=""/>
        <dsp:cNvSpPr/>
      </dsp:nvSpPr>
      <dsp:spPr>
        <a:xfrm>
          <a:off x="1793490" y="1667724"/>
          <a:ext cx="2382372" cy="1429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Barriers</a:t>
          </a:r>
          <a:endParaRPr lang="en-US" sz="3300" kern="1200" dirty="0"/>
        </a:p>
      </dsp:txBody>
      <dsp:txXfrm>
        <a:off x="1793490" y="1667724"/>
        <a:ext cx="2382372" cy="1429423"/>
      </dsp:txXfrm>
    </dsp:sp>
    <dsp:sp modelId="{17453E70-0649-4A9F-9E06-B827BA513380}">
      <dsp:nvSpPr>
        <dsp:cNvPr id="0" name=""/>
        <dsp:cNvSpPr/>
      </dsp:nvSpPr>
      <dsp:spPr>
        <a:xfrm>
          <a:off x="4414100" y="1667724"/>
          <a:ext cx="2382372" cy="1429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Perspectives</a:t>
          </a:r>
          <a:endParaRPr lang="en-US" sz="3300" kern="1200" dirty="0"/>
        </a:p>
      </dsp:txBody>
      <dsp:txXfrm>
        <a:off x="4414100" y="1667724"/>
        <a:ext cx="2382372" cy="1429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DDA3-7C7A-40F3-A8B1-E25AFFF35E74}">
      <dsp:nvSpPr>
        <dsp:cNvPr id="0" name=""/>
        <dsp:cNvSpPr/>
      </dsp:nvSpPr>
      <dsp:spPr>
        <a:xfrm>
          <a:off x="6957101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Assessment</a:t>
          </a:r>
          <a:endParaRPr lang="en-GB" sz="1400" b="1" kern="1200" dirty="0"/>
        </a:p>
      </dsp:txBody>
      <dsp:txXfrm>
        <a:off x="6957101" y="0"/>
        <a:ext cx="1101567" cy="929163"/>
      </dsp:txXfrm>
    </dsp:sp>
    <dsp:sp modelId="{FE3CB16B-005D-41E9-BC3E-D721DF5B3882}">
      <dsp:nvSpPr>
        <dsp:cNvPr id="0" name=""/>
        <dsp:cNvSpPr/>
      </dsp:nvSpPr>
      <dsp:spPr>
        <a:xfrm>
          <a:off x="5671940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Model Parameters</a:t>
          </a:r>
          <a:endParaRPr lang="en-GB" sz="1400" b="1" kern="1200" dirty="0"/>
        </a:p>
      </dsp:txBody>
      <dsp:txXfrm>
        <a:off x="5671940" y="0"/>
        <a:ext cx="1101567" cy="929163"/>
      </dsp:txXfrm>
    </dsp:sp>
    <dsp:sp modelId="{6D0005BF-D20F-4EF3-B5FF-288B303A2EF3}">
      <dsp:nvSpPr>
        <dsp:cNvPr id="0" name=""/>
        <dsp:cNvSpPr/>
      </dsp:nvSpPr>
      <dsp:spPr>
        <a:xfrm>
          <a:off x="4386778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Residual Variability</a:t>
          </a:r>
          <a:endParaRPr lang="en-GB" sz="1400" b="1" kern="1200" dirty="0"/>
        </a:p>
      </dsp:txBody>
      <dsp:txXfrm>
        <a:off x="4386778" y="0"/>
        <a:ext cx="1101567" cy="929163"/>
      </dsp:txXfrm>
    </dsp:sp>
    <dsp:sp modelId="{8C739A86-AFBA-4C2E-A7BF-EE89D3CC0450}">
      <dsp:nvSpPr>
        <dsp:cNvPr id="0" name=""/>
        <dsp:cNvSpPr/>
      </dsp:nvSpPr>
      <dsp:spPr>
        <a:xfrm>
          <a:off x="3101617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IIV</a:t>
          </a:r>
          <a:endParaRPr lang="en-GB" sz="1400" b="1" kern="1200" dirty="0"/>
        </a:p>
      </dsp:txBody>
      <dsp:txXfrm>
        <a:off x="3101617" y="0"/>
        <a:ext cx="1101567" cy="929163"/>
      </dsp:txXfrm>
    </dsp:sp>
    <dsp:sp modelId="{AFFBDFBB-5C79-4B90-91B8-4D4308FBEED2}">
      <dsp:nvSpPr>
        <dsp:cNvPr id="0" name=""/>
        <dsp:cNvSpPr/>
      </dsp:nvSpPr>
      <dsp:spPr>
        <a:xfrm>
          <a:off x="1816455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Estimation Method</a:t>
          </a:r>
          <a:endParaRPr lang="en-GB" sz="1400" b="1" kern="1200" dirty="0"/>
        </a:p>
      </dsp:txBody>
      <dsp:txXfrm>
        <a:off x="1816455" y="0"/>
        <a:ext cx="1101567" cy="929163"/>
      </dsp:txXfrm>
    </dsp:sp>
    <dsp:sp modelId="{927DB720-6981-4515-AFF5-EE56228FE8D1}">
      <dsp:nvSpPr>
        <dsp:cNvPr id="0" name=""/>
        <dsp:cNvSpPr/>
      </dsp:nvSpPr>
      <dsp:spPr>
        <a:xfrm>
          <a:off x="531294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Type</a:t>
          </a:r>
          <a:endParaRPr lang="en-GB" sz="1400" b="1" kern="1200" dirty="0"/>
        </a:p>
      </dsp:txBody>
      <dsp:txXfrm>
        <a:off x="531294" y="0"/>
        <a:ext cx="1101567" cy="929163"/>
      </dsp:txXfrm>
    </dsp:sp>
    <dsp:sp modelId="{F399BD3B-9F46-400D-AAAD-EA2A274B3FA6}">
      <dsp:nvSpPr>
        <dsp:cNvPr id="0" name=""/>
        <dsp:cNvSpPr/>
      </dsp:nvSpPr>
      <dsp:spPr>
        <a:xfrm>
          <a:off x="623091" y="1721750"/>
          <a:ext cx="917972" cy="458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1-cmt</a:t>
          </a:r>
          <a:endParaRPr lang="en-GB" sz="1200" b="1" kern="1200" dirty="0"/>
        </a:p>
      </dsp:txBody>
      <dsp:txXfrm>
        <a:off x="636534" y="1735193"/>
        <a:ext cx="891086" cy="432100"/>
      </dsp:txXfrm>
    </dsp:sp>
    <dsp:sp modelId="{1206E6DA-2A9C-4B7F-AE56-AB513EF9870B}">
      <dsp:nvSpPr>
        <dsp:cNvPr id="0" name=""/>
        <dsp:cNvSpPr/>
      </dsp:nvSpPr>
      <dsp:spPr>
        <a:xfrm rot="17692822">
          <a:off x="1288281" y="1542030"/>
          <a:ext cx="87275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72753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1702839" y="1533549"/>
        <a:ext cx="43637" cy="43637"/>
      </dsp:txXfrm>
    </dsp:sp>
    <dsp:sp modelId="{442B8621-BEF1-4E54-BE3F-5C462A5B5C22}">
      <dsp:nvSpPr>
        <dsp:cNvPr id="0" name=""/>
        <dsp:cNvSpPr/>
      </dsp:nvSpPr>
      <dsp:spPr>
        <a:xfrm>
          <a:off x="1908252" y="929999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FO</a:t>
          </a:r>
          <a:endParaRPr lang="en-GB" sz="1200" b="1" kern="1200" dirty="0"/>
        </a:p>
      </dsp:txBody>
      <dsp:txXfrm>
        <a:off x="1921695" y="943442"/>
        <a:ext cx="891086" cy="432100"/>
      </dsp:txXfrm>
    </dsp:sp>
    <dsp:sp modelId="{2F4149C0-1062-43F9-A440-F50ACCE2C446}">
      <dsp:nvSpPr>
        <dsp:cNvPr id="0" name=""/>
        <dsp:cNvSpPr/>
      </dsp:nvSpPr>
      <dsp:spPr>
        <a:xfrm rot="19457599">
          <a:off x="1498561" y="1805947"/>
          <a:ext cx="4521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52194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1713353" y="1807980"/>
        <a:ext cx="22609" cy="22609"/>
      </dsp:txXfrm>
    </dsp:sp>
    <dsp:sp modelId="{03711BD1-D488-4DC6-A874-B6CF67344CCE}">
      <dsp:nvSpPr>
        <dsp:cNvPr id="0" name=""/>
        <dsp:cNvSpPr/>
      </dsp:nvSpPr>
      <dsp:spPr>
        <a:xfrm>
          <a:off x="1908252" y="1457833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FOCE</a:t>
          </a:r>
          <a:endParaRPr lang="en-GB" sz="1200" b="1" kern="1200" dirty="0"/>
        </a:p>
      </dsp:txBody>
      <dsp:txXfrm>
        <a:off x="1921695" y="1471276"/>
        <a:ext cx="891086" cy="432100"/>
      </dsp:txXfrm>
    </dsp:sp>
    <dsp:sp modelId="{F40BBFC2-B8C0-4D9D-8C71-40F599D895FE}">
      <dsp:nvSpPr>
        <dsp:cNvPr id="0" name=""/>
        <dsp:cNvSpPr/>
      </dsp:nvSpPr>
      <dsp:spPr>
        <a:xfrm rot="2142401">
          <a:off x="1498561" y="2069864"/>
          <a:ext cx="4521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52194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1713353" y="2071897"/>
        <a:ext cx="22609" cy="22609"/>
      </dsp:txXfrm>
    </dsp:sp>
    <dsp:sp modelId="{82236672-9095-4696-B25C-857DE139C595}">
      <dsp:nvSpPr>
        <dsp:cNvPr id="0" name=""/>
        <dsp:cNvSpPr/>
      </dsp:nvSpPr>
      <dsp:spPr>
        <a:xfrm>
          <a:off x="1908252" y="1985667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FOCEI</a:t>
          </a:r>
          <a:endParaRPr lang="en-GB" sz="1200" b="1" kern="1200" dirty="0"/>
        </a:p>
      </dsp:txBody>
      <dsp:txXfrm>
        <a:off x="1921695" y="1999110"/>
        <a:ext cx="891086" cy="432100"/>
      </dsp:txXfrm>
    </dsp:sp>
    <dsp:sp modelId="{2EA8AE50-2F26-46BC-9DBA-5DC1A720FD35}">
      <dsp:nvSpPr>
        <dsp:cNvPr id="0" name=""/>
        <dsp:cNvSpPr/>
      </dsp:nvSpPr>
      <dsp:spPr>
        <a:xfrm rot="18289469">
          <a:off x="2688324" y="1937906"/>
          <a:ext cx="64299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990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2993745" y="1935168"/>
        <a:ext cx="32149" cy="32149"/>
      </dsp:txXfrm>
    </dsp:sp>
    <dsp:sp modelId="{285AE68F-1E7E-46D5-BE8B-9FDD6C001013}">
      <dsp:nvSpPr>
        <dsp:cNvPr id="0" name=""/>
        <dsp:cNvSpPr/>
      </dsp:nvSpPr>
      <dsp:spPr>
        <a:xfrm>
          <a:off x="3193414" y="1457833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Additive</a:t>
          </a:r>
          <a:endParaRPr lang="en-GB" sz="1200" b="1" kern="1200" dirty="0"/>
        </a:p>
      </dsp:txBody>
      <dsp:txXfrm>
        <a:off x="3206857" y="1471276"/>
        <a:ext cx="891086" cy="432100"/>
      </dsp:txXfrm>
    </dsp:sp>
    <dsp:sp modelId="{9A942042-A13F-4769-8FB7-65E35424ECE0}">
      <dsp:nvSpPr>
        <dsp:cNvPr id="0" name=""/>
        <dsp:cNvSpPr/>
      </dsp:nvSpPr>
      <dsp:spPr>
        <a:xfrm rot="18289469">
          <a:off x="3973486" y="1410071"/>
          <a:ext cx="64299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990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4278906" y="1407334"/>
        <a:ext cx="32149" cy="32149"/>
      </dsp:txXfrm>
    </dsp:sp>
    <dsp:sp modelId="{F0CC9DC4-4B2E-46A8-B123-575C14FD8CC9}">
      <dsp:nvSpPr>
        <dsp:cNvPr id="0" name=""/>
        <dsp:cNvSpPr/>
      </dsp:nvSpPr>
      <dsp:spPr>
        <a:xfrm>
          <a:off x="4478576" y="929999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Additive</a:t>
          </a:r>
          <a:endParaRPr lang="en-GB" sz="1200" b="1" kern="1200" dirty="0"/>
        </a:p>
      </dsp:txBody>
      <dsp:txXfrm>
        <a:off x="4492019" y="943442"/>
        <a:ext cx="891086" cy="432100"/>
      </dsp:txXfrm>
    </dsp:sp>
    <dsp:sp modelId="{F0817F70-7E9B-48D1-9D35-7F4827937EBF}">
      <dsp:nvSpPr>
        <dsp:cNvPr id="0" name=""/>
        <dsp:cNvSpPr/>
      </dsp:nvSpPr>
      <dsp:spPr>
        <a:xfrm>
          <a:off x="4111386" y="1673989"/>
          <a:ext cx="36718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367189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4285801" y="1678146"/>
        <a:ext cx="18359" cy="18359"/>
      </dsp:txXfrm>
    </dsp:sp>
    <dsp:sp modelId="{B2DEBA8E-5FC5-48F4-8EB4-26B6D4C6ABD0}">
      <dsp:nvSpPr>
        <dsp:cNvPr id="0" name=""/>
        <dsp:cNvSpPr/>
      </dsp:nvSpPr>
      <dsp:spPr>
        <a:xfrm>
          <a:off x="4478576" y="1457833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CCV</a:t>
          </a:r>
        </a:p>
      </dsp:txBody>
      <dsp:txXfrm>
        <a:off x="4492019" y="1471276"/>
        <a:ext cx="891086" cy="432100"/>
      </dsp:txXfrm>
    </dsp:sp>
    <dsp:sp modelId="{CFB8A9D6-36E0-4889-8DF0-DADCDACDB75F}">
      <dsp:nvSpPr>
        <dsp:cNvPr id="0" name=""/>
        <dsp:cNvSpPr/>
      </dsp:nvSpPr>
      <dsp:spPr>
        <a:xfrm rot="3310531">
          <a:off x="3973486" y="1937906"/>
          <a:ext cx="64299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990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4278906" y="1935168"/>
        <a:ext cx="32149" cy="32149"/>
      </dsp:txXfrm>
    </dsp:sp>
    <dsp:sp modelId="{4E84F04F-C36C-4C86-86D6-545877482067}">
      <dsp:nvSpPr>
        <dsp:cNvPr id="0" name=""/>
        <dsp:cNvSpPr/>
      </dsp:nvSpPr>
      <dsp:spPr>
        <a:xfrm>
          <a:off x="4478576" y="1985667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Additive+CCV</a:t>
          </a:r>
        </a:p>
      </dsp:txBody>
      <dsp:txXfrm>
        <a:off x="4492019" y="1999110"/>
        <a:ext cx="891086" cy="432100"/>
      </dsp:txXfrm>
    </dsp:sp>
    <dsp:sp modelId="{F886DEA2-DC66-474C-B930-6700598E9D91}">
      <dsp:nvSpPr>
        <dsp:cNvPr id="0" name=""/>
        <dsp:cNvSpPr/>
      </dsp:nvSpPr>
      <dsp:spPr>
        <a:xfrm rot="19457599">
          <a:off x="5354045" y="2069864"/>
          <a:ext cx="4521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52194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5568838" y="2071897"/>
        <a:ext cx="22609" cy="22609"/>
      </dsp:txXfrm>
    </dsp:sp>
    <dsp:sp modelId="{856C5F46-3C3A-4E7E-BD1D-B66A00A3EAB9}">
      <dsp:nvSpPr>
        <dsp:cNvPr id="0" name=""/>
        <dsp:cNvSpPr/>
      </dsp:nvSpPr>
      <dsp:spPr>
        <a:xfrm>
          <a:off x="5763737" y="1721750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Cl</a:t>
          </a:r>
        </a:p>
      </dsp:txBody>
      <dsp:txXfrm>
        <a:off x="5777180" y="1735193"/>
        <a:ext cx="891086" cy="432100"/>
      </dsp:txXfrm>
    </dsp:sp>
    <dsp:sp modelId="{B3F6C23C-8988-4701-A7F5-99F58288A907}">
      <dsp:nvSpPr>
        <dsp:cNvPr id="0" name=""/>
        <dsp:cNvSpPr/>
      </dsp:nvSpPr>
      <dsp:spPr>
        <a:xfrm rot="2142401">
          <a:off x="5354045" y="2333781"/>
          <a:ext cx="4521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52194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5568838" y="2335814"/>
        <a:ext cx="22609" cy="22609"/>
      </dsp:txXfrm>
    </dsp:sp>
    <dsp:sp modelId="{C1785295-0CED-4AE7-8DA0-DA606EA2AA34}">
      <dsp:nvSpPr>
        <dsp:cNvPr id="0" name=""/>
        <dsp:cNvSpPr/>
      </dsp:nvSpPr>
      <dsp:spPr>
        <a:xfrm>
          <a:off x="5763737" y="2249584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Vol</a:t>
          </a:r>
        </a:p>
      </dsp:txBody>
      <dsp:txXfrm>
        <a:off x="5777180" y="2263027"/>
        <a:ext cx="891086" cy="432100"/>
      </dsp:txXfrm>
    </dsp:sp>
    <dsp:sp modelId="{55765DB4-2927-4841-AEE4-1CD52705BADE}">
      <dsp:nvSpPr>
        <dsp:cNvPr id="0" name=""/>
        <dsp:cNvSpPr/>
      </dsp:nvSpPr>
      <dsp:spPr>
        <a:xfrm>
          <a:off x="2826225" y="2201823"/>
          <a:ext cx="36718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367189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3000640" y="2205980"/>
        <a:ext cx="18359" cy="18359"/>
      </dsp:txXfrm>
    </dsp:sp>
    <dsp:sp modelId="{0DC0C96C-0130-46DB-8968-808090E6217F}">
      <dsp:nvSpPr>
        <dsp:cNvPr id="0" name=""/>
        <dsp:cNvSpPr/>
      </dsp:nvSpPr>
      <dsp:spPr>
        <a:xfrm>
          <a:off x="3193414" y="1985667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CCV</a:t>
          </a:r>
          <a:endParaRPr lang="en-GB" sz="1200" b="1" kern="1200" dirty="0"/>
        </a:p>
      </dsp:txBody>
      <dsp:txXfrm>
        <a:off x="3206857" y="1999110"/>
        <a:ext cx="891086" cy="432100"/>
      </dsp:txXfrm>
    </dsp:sp>
    <dsp:sp modelId="{3D9DA9FA-81B1-4F83-8081-A17066AF45E6}">
      <dsp:nvSpPr>
        <dsp:cNvPr id="0" name=""/>
        <dsp:cNvSpPr/>
      </dsp:nvSpPr>
      <dsp:spPr>
        <a:xfrm rot="3310531">
          <a:off x="2688324" y="2465740"/>
          <a:ext cx="64299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990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2993745" y="2463002"/>
        <a:ext cx="32149" cy="32149"/>
      </dsp:txXfrm>
    </dsp:sp>
    <dsp:sp modelId="{51CEE695-0423-4086-BBEE-E69063FF93A5}">
      <dsp:nvSpPr>
        <dsp:cNvPr id="0" name=""/>
        <dsp:cNvSpPr/>
      </dsp:nvSpPr>
      <dsp:spPr>
        <a:xfrm>
          <a:off x="3193414" y="2513501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Exponential</a:t>
          </a:r>
          <a:endParaRPr lang="en-GB" sz="1200" b="1" kern="1200" dirty="0"/>
        </a:p>
      </dsp:txBody>
      <dsp:txXfrm>
        <a:off x="3206857" y="2526944"/>
        <a:ext cx="891086" cy="432100"/>
      </dsp:txXfrm>
    </dsp:sp>
    <dsp:sp modelId="{41FF958F-D7D0-4A0D-9022-0E9333738836}">
      <dsp:nvSpPr>
        <dsp:cNvPr id="0" name=""/>
        <dsp:cNvSpPr/>
      </dsp:nvSpPr>
      <dsp:spPr>
        <a:xfrm rot="3907178">
          <a:off x="1288281" y="2333781"/>
          <a:ext cx="87275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72753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1702839" y="2325300"/>
        <a:ext cx="43637" cy="43637"/>
      </dsp:txXfrm>
    </dsp:sp>
    <dsp:sp modelId="{F40014A5-17BC-402E-BB53-41223DE9A1AB}">
      <dsp:nvSpPr>
        <dsp:cNvPr id="0" name=""/>
        <dsp:cNvSpPr/>
      </dsp:nvSpPr>
      <dsp:spPr>
        <a:xfrm>
          <a:off x="1908252" y="2513501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Laplacian</a:t>
          </a:r>
          <a:endParaRPr lang="en-GB" sz="1200" b="1" kern="1200" dirty="0"/>
        </a:p>
      </dsp:txBody>
      <dsp:txXfrm>
        <a:off x="1921695" y="2526944"/>
        <a:ext cx="891086" cy="43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DDA3-7C7A-40F3-A8B1-E25AFFF35E74}">
      <dsp:nvSpPr>
        <dsp:cNvPr id="0" name=""/>
        <dsp:cNvSpPr/>
      </dsp:nvSpPr>
      <dsp:spPr>
        <a:xfrm>
          <a:off x="6957101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Assessment</a:t>
          </a:r>
          <a:endParaRPr lang="en-GB" sz="1400" b="1" kern="1200" dirty="0"/>
        </a:p>
      </dsp:txBody>
      <dsp:txXfrm>
        <a:off x="6957101" y="0"/>
        <a:ext cx="1101567" cy="929163"/>
      </dsp:txXfrm>
    </dsp:sp>
    <dsp:sp modelId="{FE3CB16B-005D-41E9-BC3E-D721DF5B3882}">
      <dsp:nvSpPr>
        <dsp:cNvPr id="0" name=""/>
        <dsp:cNvSpPr/>
      </dsp:nvSpPr>
      <dsp:spPr>
        <a:xfrm>
          <a:off x="5671940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Model Parameters</a:t>
          </a:r>
          <a:endParaRPr lang="en-GB" sz="1400" b="1" kern="1200" dirty="0"/>
        </a:p>
      </dsp:txBody>
      <dsp:txXfrm>
        <a:off x="5671940" y="0"/>
        <a:ext cx="1101567" cy="929163"/>
      </dsp:txXfrm>
    </dsp:sp>
    <dsp:sp modelId="{6D0005BF-D20F-4EF3-B5FF-288B303A2EF3}">
      <dsp:nvSpPr>
        <dsp:cNvPr id="0" name=""/>
        <dsp:cNvSpPr/>
      </dsp:nvSpPr>
      <dsp:spPr>
        <a:xfrm>
          <a:off x="4386778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Residual Variability</a:t>
          </a:r>
          <a:endParaRPr lang="en-GB" sz="1400" b="1" kern="1200" dirty="0"/>
        </a:p>
      </dsp:txBody>
      <dsp:txXfrm>
        <a:off x="4386778" y="0"/>
        <a:ext cx="1101567" cy="929163"/>
      </dsp:txXfrm>
    </dsp:sp>
    <dsp:sp modelId="{8C739A86-AFBA-4C2E-A7BF-EE89D3CC0450}">
      <dsp:nvSpPr>
        <dsp:cNvPr id="0" name=""/>
        <dsp:cNvSpPr/>
      </dsp:nvSpPr>
      <dsp:spPr>
        <a:xfrm>
          <a:off x="3101617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IIV</a:t>
          </a:r>
          <a:endParaRPr lang="en-GB" sz="1400" b="1" kern="1200" dirty="0"/>
        </a:p>
      </dsp:txBody>
      <dsp:txXfrm>
        <a:off x="3101617" y="0"/>
        <a:ext cx="1101567" cy="929163"/>
      </dsp:txXfrm>
    </dsp:sp>
    <dsp:sp modelId="{AFFBDFBB-5C79-4B90-91B8-4D4308FBEED2}">
      <dsp:nvSpPr>
        <dsp:cNvPr id="0" name=""/>
        <dsp:cNvSpPr/>
      </dsp:nvSpPr>
      <dsp:spPr>
        <a:xfrm>
          <a:off x="1816455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Estimation Method</a:t>
          </a:r>
          <a:endParaRPr lang="en-GB" sz="1400" b="1" kern="1200" dirty="0"/>
        </a:p>
      </dsp:txBody>
      <dsp:txXfrm>
        <a:off x="1816455" y="0"/>
        <a:ext cx="1101567" cy="929163"/>
      </dsp:txXfrm>
    </dsp:sp>
    <dsp:sp modelId="{927DB720-6981-4515-AFF5-EE56228FE8D1}">
      <dsp:nvSpPr>
        <dsp:cNvPr id="0" name=""/>
        <dsp:cNvSpPr/>
      </dsp:nvSpPr>
      <dsp:spPr>
        <a:xfrm>
          <a:off x="531294" y="0"/>
          <a:ext cx="1101567" cy="30972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Type</a:t>
          </a:r>
          <a:endParaRPr lang="en-GB" sz="1400" b="1" kern="1200" dirty="0"/>
        </a:p>
      </dsp:txBody>
      <dsp:txXfrm>
        <a:off x="531294" y="0"/>
        <a:ext cx="1101567" cy="929163"/>
      </dsp:txXfrm>
    </dsp:sp>
    <dsp:sp modelId="{F399BD3B-9F46-400D-AAAD-EA2A274B3FA6}">
      <dsp:nvSpPr>
        <dsp:cNvPr id="0" name=""/>
        <dsp:cNvSpPr/>
      </dsp:nvSpPr>
      <dsp:spPr>
        <a:xfrm>
          <a:off x="623091" y="1721750"/>
          <a:ext cx="917972" cy="458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1-cmt</a:t>
          </a:r>
          <a:endParaRPr lang="en-GB" sz="1200" b="1" kern="1200" dirty="0"/>
        </a:p>
      </dsp:txBody>
      <dsp:txXfrm>
        <a:off x="636534" y="1735193"/>
        <a:ext cx="891086" cy="432100"/>
      </dsp:txXfrm>
    </dsp:sp>
    <dsp:sp modelId="{1206E6DA-2A9C-4B7F-AE56-AB513EF9870B}">
      <dsp:nvSpPr>
        <dsp:cNvPr id="0" name=""/>
        <dsp:cNvSpPr/>
      </dsp:nvSpPr>
      <dsp:spPr>
        <a:xfrm rot="17692822">
          <a:off x="1288281" y="1542030"/>
          <a:ext cx="87275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72753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1702839" y="1533549"/>
        <a:ext cx="43637" cy="43637"/>
      </dsp:txXfrm>
    </dsp:sp>
    <dsp:sp modelId="{442B8621-BEF1-4E54-BE3F-5C462A5B5C22}">
      <dsp:nvSpPr>
        <dsp:cNvPr id="0" name=""/>
        <dsp:cNvSpPr/>
      </dsp:nvSpPr>
      <dsp:spPr>
        <a:xfrm>
          <a:off x="1908252" y="929999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FO</a:t>
          </a:r>
          <a:endParaRPr lang="en-GB" sz="1200" b="1" kern="1200" dirty="0"/>
        </a:p>
      </dsp:txBody>
      <dsp:txXfrm>
        <a:off x="1921695" y="943442"/>
        <a:ext cx="891086" cy="432100"/>
      </dsp:txXfrm>
    </dsp:sp>
    <dsp:sp modelId="{2F4149C0-1062-43F9-A440-F50ACCE2C446}">
      <dsp:nvSpPr>
        <dsp:cNvPr id="0" name=""/>
        <dsp:cNvSpPr/>
      </dsp:nvSpPr>
      <dsp:spPr>
        <a:xfrm rot="19457599">
          <a:off x="1498561" y="1805947"/>
          <a:ext cx="4521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52194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1713353" y="1807980"/>
        <a:ext cx="22609" cy="22609"/>
      </dsp:txXfrm>
    </dsp:sp>
    <dsp:sp modelId="{03711BD1-D488-4DC6-A874-B6CF67344CCE}">
      <dsp:nvSpPr>
        <dsp:cNvPr id="0" name=""/>
        <dsp:cNvSpPr/>
      </dsp:nvSpPr>
      <dsp:spPr>
        <a:xfrm>
          <a:off x="1908252" y="1457833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FOCE</a:t>
          </a:r>
          <a:endParaRPr lang="en-GB" sz="1200" b="1" kern="1200" dirty="0"/>
        </a:p>
      </dsp:txBody>
      <dsp:txXfrm>
        <a:off x="1921695" y="1471276"/>
        <a:ext cx="891086" cy="432100"/>
      </dsp:txXfrm>
    </dsp:sp>
    <dsp:sp modelId="{F40BBFC2-B8C0-4D9D-8C71-40F599D895FE}">
      <dsp:nvSpPr>
        <dsp:cNvPr id="0" name=""/>
        <dsp:cNvSpPr/>
      </dsp:nvSpPr>
      <dsp:spPr>
        <a:xfrm rot="2142401">
          <a:off x="1498561" y="2069864"/>
          <a:ext cx="4521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52194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1713353" y="2071897"/>
        <a:ext cx="22609" cy="22609"/>
      </dsp:txXfrm>
    </dsp:sp>
    <dsp:sp modelId="{82236672-9095-4696-B25C-857DE139C595}">
      <dsp:nvSpPr>
        <dsp:cNvPr id="0" name=""/>
        <dsp:cNvSpPr/>
      </dsp:nvSpPr>
      <dsp:spPr>
        <a:xfrm>
          <a:off x="1908252" y="1985667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FOCEI</a:t>
          </a:r>
          <a:endParaRPr lang="en-GB" sz="1200" b="1" kern="1200" dirty="0"/>
        </a:p>
      </dsp:txBody>
      <dsp:txXfrm>
        <a:off x="1921695" y="1999110"/>
        <a:ext cx="891086" cy="432100"/>
      </dsp:txXfrm>
    </dsp:sp>
    <dsp:sp modelId="{2EA8AE50-2F26-46BC-9DBA-5DC1A720FD35}">
      <dsp:nvSpPr>
        <dsp:cNvPr id="0" name=""/>
        <dsp:cNvSpPr/>
      </dsp:nvSpPr>
      <dsp:spPr>
        <a:xfrm rot="18289469">
          <a:off x="2688324" y="1937906"/>
          <a:ext cx="64299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990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2993745" y="1935168"/>
        <a:ext cx="32149" cy="32149"/>
      </dsp:txXfrm>
    </dsp:sp>
    <dsp:sp modelId="{285AE68F-1E7E-46D5-BE8B-9FDD6C001013}">
      <dsp:nvSpPr>
        <dsp:cNvPr id="0" name=""/>
        <dsp:cNvSpPr/>
      </dsp:nvSpPr>
      <dsp:spPr>
        <a:xfrm>
          <a:off x="3193414" y="1457833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Additive</a:t>
          </a:r>
          <a:endParaRPr lang="en-GB" sz="1200" b="1" kern="1200" dirty="0"/>
        </a:p>
      </dsp:txBody>
      <dsp:txXfrm>
        <a:off x="3206857" y="1471276"/>
        <a:ext cx="891086" cy="432100"/>
      </dsp:txXfrm>
    </dsp:sp>
    <dsp:sp modelId="{9A942042-A13F-4769-8FB7-65E35424ECE0}">
      <dsp:nvSpPr>
        <dsp:cNvPr id="0" name=""/>
        <dsp:cNvSpPr/>
      </dsp:nvSpPr>
      <dsp:spPr>
        <a:xfrm rot="18289469">
          <a:off x="3973486" y="1410071"/>
          <a:ext cx="64299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990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4278906" y="1407334"/>
        <a:ext cx="32149" cy="32149"/>
      </dsp:txXfrm>
    </dsp:sp>
    <dsp:sp modelId="{F0CC9DC4-4B2E-46A8-B123-575C14FD8CC9}">
      <dsp:nvSpPr>
        <dsp:cNvPr id="0" name=""/>
        <dsp:cNvSpPr/>
      </dsp:nvSpPr>
      <dsp:spPr>
        <a:xfrm>
          <a:off x="4478576" y="929999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Additive</a:t>
          </a:r>
          <a:endParaRPr lang="en-GB" sz="1200" b="1" kern="1200" dirty="0"/>
        </a:p>
      </dsp:txBody>
      <dsp:txXfrm>
        <a:off x="4492019" y="943442"/>
        <a:ext cx="891086" cy="432100"/>
      </dsp:txXfrm>
    </dsp:sp>
    <dsp:sp modelId="{F0817F70-7E9B-48D1-9D35-7F4827937EBF}">
      <dsp:nvSpPr>
        <dsp:cNvPr id="0" name=""/>
        <dsp:cNvSpPr/>
      </dsp:nvSpPr>
      <dsp:spPr>
        <a:xfrm>
          <a:off x="4111386" y="1673989"/>
          <a:ext cx="36718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367189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4285801" y="1678146"/>
        <a:ext cx="18359" cy="18359"/>
      </dsp:txXfrm>
    </dsp:sp>
    <dsp:sp modelId="{B2DEBA8E-5FC5-48F4-8EB4-26B6D4C6ABD0}">
      <dsp:nvSpPr>
        <dsp:cNvPr id="0" name=""/>
        <dsp:cNvSpPr/>
      </dsp:nvSpPr>
      <dsp:spPr>
        <a:xfrm>
          <a:off x="4478576" y="1457833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CCV</a:t>
          </a:r>
        </a:p>
      </dsp:txBody>
      <dsp:txXfrm>
        <a:off x="4492019" y="1471276"/>
        <a:ext cx="891086" cy="432100"/>
      </dsp:txXfrm>
    </dsp:sp>
    <dsp:sp modelId="{CFB8A9D6-36E0-4889-8DF0-DADCDACDB75F}">
      <dsp:nvSpPr>
        <dsp:cNvPr id="0" name=""/>
        <dsp:cNvSpPr/>
      </dsp:nvSpPr>
      <dsp:spPr>
        <a:xfrm rot="3310531">
          <a:off x="3973486" y="1937906"/>
          <a:ext cx="64299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990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4278906" y="1935168"/>
        <a:ext cx="32149" cy="32149"/>
      </dsp:txXfrm>
    </dsp:sp>
    <dsp:sp modelId="{4E84F04F-C36C-4C86-86D6-545877482067}">
      <dsp:nvSpPr>
        <dsp:cNvPr id="0" name=""/>
        <dsp:cNvSpPr/>
      </dsp:nvSpPr>
      <dsp:spPr>
        <a:xfrm>
          <a:off x="4478576" y="1985667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Additive+CCV</a:t>
          </a:r>
        </a:p>
      </dsp:txBody>
      <dsp:txXfrm>
        <a:off x="4492019" y="1999110"/>
        <a:ext cx="891086" cy="432100"/>
      </dsp:txXfrm>
    </dsp:sp>
    <dsp:sp modelId="{F886DEA2-DC66-474C-B930-6700598E9D91}">
      <dsp:nvSpPr>
        <dsp:cNvPr id="0" name=""/>
        <dsp:cNvSpPr/>
      </dsp:nvSpPr>
      <dsp:spPr>
        <a:xfrm rot="19457599">
          <a:off x="5354045" y="2069864"/>
          <a:ext cx="4521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52194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5568838" y="2071897"/>
        <a:ext cx="22609" cy="22609"/>
      </dsp:txXfrm>
    </dsp:sp>
    <dsp:sp modelId="{856C5F46-3C3A-4E7E-BD1D-B66A00A3EAB9}">
      <dsp:nvSpPr>
        <dsp:cNvPr id="0" name=""/>
        <dsp:cNvSpPr/>
      </dsp:nvSpPr>
      <dsp:spPr>
        <a:xfrm>
          <a:off x="5763737" y="1721750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Cl</a:t>
          </a:r>
        </a:p>
      </dsp:txBody>
      <dsp:txXfrm>
        <a:off x="5777180" y="1735193"/>
        <a:ext cx="891086" cy="432100"/>
      </dsp:txXfrm>
    </dsp:sp>
    <dsp:sp modelId="{B3F6C23C-8988-4701-A7F5-99F58288A907}">
      <dsp:nvSpPr>
        <dsp:cNvPr id="0" name=""/>
        <dsp:cNvSpPr/>
      </dsp:nvSpPr>
      <dsp:spPr>
        <a:xfrm rot="2142401">
          <a:off x="5354045" y="2333781"/>
          <a:ext cx="4521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52194" y="1333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5568838" y="2335814"/>
        <a:ext cx="22609" cy="22609"/>
      </dsp:txXfrm>
    </dsp:sp>
    <dsp:sp modelId="{C1785295-0CED-4AE7-8DA0-DA606EA2AA34}">
      <dsp:nvSpPr>
        <dsp:cNvPr id="0" name=""/>
        <dsp:cNvSpPr/>
      </dsp:nvSpPr>
      <dsp:spPr>
        <a:xfrm>
          <a:off x="5763737" y="2249584"/>
          <a:ext cx="917972" cy="458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Vol</a:t>
          </a:r>
        </a:p>
      </dsp:txBody>
      <dsp:txXfrm>
        <a:off x="5777180" y="2263027"/>
        <a:ext cx="891086" cy="432100"/>
      </dsp:txXfrm>
    </dsp:sp>
    <dsp:sp modelId="{55765DB4-2927-4841-AEE4-1CD52705BADE}">
      <dsp:nvSpPr>
        <dsp:cNvPr id="0" name=""/>
        <dsp:cNvSpPr/>
      </dsp:nvSpPr>
      <dsp:spPr>
        <a:xfrm>
          <a:off x="2826225" y="2201823"/>
          <a:ext cx="36718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367189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3000640" y="2205980"/>
        <a:ext cx="18359" cy="18359"/>
      </dsp:txXfrm>
    </dsp:sp>
    <dsp:sp modelId="{0DC0C96C-0130-46DB-8968-808090E6217F}">
      <dsp:nvSpPr>
        <dsp:cNvPr id="0" name=""/>
        <dsp:cNvSpPr/>
      </dsp:nvSpPr>
      <dsp:spPr>
        <a:xfrm>
          <a:off x="3193414" y="1985667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CCV</a:t>
          </a:r>
          <a:endParaRPr lang="en-GB" sz="1200" b="1" kern="1200" dirty="0"/>
        </a:p>
      </dsp:txBody>
      <dsp:txXfrm>
        <a:off x="3206857" y="1999110"/>
        <a:ext cx="891086" cy="432100"/>
      </dsp:txXfrm>
    </dsp:sp>
    <dsp:sp modelId="{3D9DA9FA-81B1-4F83-8081-A17066AF45E6}">
      <dsp:nvSpPr>
        <dsp:cNvPr id="0" name=""/>
        <dsp:cNvSpPr/>
      </dsp:nvSpPr>
      <dsp:spPr>
        <a:xfrm rot="3310531">
          <a:off x="2688324" y="2465740"/>
          <a:ext cx="64299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42990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2993745" y="2463002"/>
        <a:ext cx="32149" cy="32149"/>
      </dsp:txXfrm>
    </dsp:sp>
    <dsp:sp modelId="{51CEE695-0423-4086-BBEE-E69063FF93A5}">
      <dsp:nvSpPr>
        <dsp:cNvPr id="0" name=""/>
        <dsp:cNvSpPr/>
      </dsp:nvSpPr>
      <dsp:spPr>
        <a:xfrm>
          <a:off x="3193414" y="2513501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Exponential</a:t>
          </a:r>
          <a:endParaRPr lang="en-GB" sz="1200" b="1" kern="1200" dirty="0"/>
        </a:p>
      </dsp:txBody>
      <dsp:txXfrm>
        <a:off x="3206857" y="2526944"/>
        <a:ext cx="891086" cy="432100"/>
      </dsp:txXfrm>
    </dsp:sp>
    <dsp:sp modelId="{41FF958F-D7D0-4A0D-9022-0E9333738836}">
      <dsp:nvSpPr>
        <dsp:cNvPr id="0" name=""/>
        <dsp:cNvSpPr/>
      </dsp:nvSpPr>
      <dsp:spPr>
        <a:xfrm rot="3907178">
          <a:off x="1288281" y="2333781"/>
          <a:ext cx="87275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72753" y="13337"/>
              </a:lnTo>
            </a:path>
          </a:pathLst>
        </a:custGeom>
        <a:noFill/>
        <a:ln w="25400" cap="flat" cmpd="sng" algn="ctr">
          <a:solidFill>
            <a:srgbClr val="00C48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 dirty="0"/>
        </a:p>
      </dsp:txBody>
      <dsp:txXfrm>
        <a:off x="1702839" y="2325300"/>
        <a:ext cx="43637" cy="43637"/>
      </dsp:txXfrm>
    </dsp:sp>
    <dsp:sp modelId="{F40014A5-17BC-402E-BB53-41223DE9A1AB}">
      <dsp:nvSpPr>
        <dsp:cNvPr id="0" name=""/>
        <dsp:cNvSpPr/>
      </dsp:nvSpPr>
      <dsp:spPr>
        <a:xfrm>
          <a:off x="1908252" y="2513501"/>
          <a:ext cx="917972" cy="458986"/>
        </a:xfrm>
        <a:prstGeom prst="roundRect">
          <a:avLst>
            <a:gd name="adj" fmla="val 10000"/>
          </a:avLst>
        </a:prstGeom>
        <a:solidFill>
          <a:srgbClr val="00C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Laplacian</a:t>
          </a:r>
          <a:endParaRPr lang="en-GB" sz="1200" b="1" kern="1200" dirty="0"/>
        </a:p>
      </dsp:txBody>
      <dsp:txXfrm>
        <a:off x="1921695" y="2526944"/>
        <a:ext cx="891086" cy="432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621" y="1"/>
            <a:ext cx="5274054" cy="1018515"/>
          </a:xfrm>
          <a:prstGeom prst="rect">
            <a:avLst/>
          </a:prstGeom>
        </p:spPr>
      </p:pic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5837" y="9219365"/>
            <a:ext cx="2945659" cy="29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>
              <a:defRPr/>
            </a:pPr>
            <a:endParaRPr lang="de-DE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5837" y="8896749"/>
            <a:ext cx="5846001" cy="29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6753" y="9219365"/>
            <a:ext cx="725085" cy="29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4BF51-27BF-4662-91B0-42B3FC6C356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127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49" y="9462547"/>
            <a:ext cx="2945659" cy="2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7649" y="4715153"/>
            <a:ext cx="6042378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649" y="9182140"/>
            <a:ext cx="6042378" cy="2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74367" y="9472196"/>
            <a:ext cx="2945659" cy="2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88B72F-F30D-40E6-AE8D-5ECE90211F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49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710726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EA1CEB-F12C-49DE-9085-42373193950C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27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1" y="4713517"/>
            <a:ext cx="5438775" cy="4469302"/>
          </a:xfrm>
          <a:noFill/>
        </p:spPr>
        <p:txBody>
          <a:bodyPr lIns="90443" tIns="45222" rIns="90443" bIns="45222"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2757" name="Slide Number Placeholder 3"/>
          <p:cNvSpPr txBox="1">
            <a:spLocks noGrp="1"/>
          </p:cNvSpPr>
          <p:nvPr/>
        </p:nvSpPr>
        <p:spPr bwMode="auto">
          <a:xfrm>
            <a:off x="3851275" y="9428631"/>
            <a:ext cx="29448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43" tIns="45222" rIns="90443" bIns="45222" anchor="b"/>
          <a:lstStyle/>
          <a:p>
            <a:pPr algn="r"/>
            <a:fld id="{851630E3-F054-4C6C-AB27-1A542B221D5C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0050" lvl="1" indent="0">
              <a:buFont typeface="+mj-lt"/>
              <a:buNone/>
            </a:pPr>
            <a:r>
              <a:rPr lang="en-CA" sz="1200" dirty="0" smtClean="0"/>
              <a:t>Base</a:t>
            </a:r>
            <a:r>
              <a:rPr lang="en-CA" sz="1200" baseline="0" dirty="0" smtClean="0"/>
              <a:t> compartment model – using CONCENTRATION and DOSE – we are estimate our two parameters of interest – clearance and volume</a:t>
            </a:r>
            <a:endParaRPr lang="en-CA" sz="1200" dirty="0" smtClean="0"/>
          </a:p>
          <a:p>
            <a:pPr marL="400050" lvl="1" indent="0">
              <a:buFont typeface="+mj-lt"/>
              <a:buNone/>
            </a:pPr>
            <a:endParaRPr lang="en-CA" sz="1200" dirty="0" smtClean="0"/>
          </a:p>
          <a:p>
            <a:pPr marL="400050" lvl="1" indent="0">
              <a:buFont typeface="+mj-lt"/>
              <a:buNone/>
            </a:pPr>
            <a:r>
              <a:rPr lang="en-CA" sz="1200" dirty="0" smtClean="0"/>
              <a:t>Objective</a:t>
            </a:r>
            <a:r>
              <a:rPr lang="en-CA" sz="1200" baseline="0" dirty="0" smtClean="0"/>
              <a:t> function is based on extended least squares</a:t>
            </a:r>
            <a:endParaRPr lang="en-CA" sz="1200" dirty="0" smtClean="0"/>
          </a:p>
          <a:p>
            <a:pPr marL="400050" lvl="1" indent="0">
              <a:buFont typeface="+mj-lt"/>
              <a:buNone/>
            </a:pPr>
            <a:endParaRPr lang="en-CA" sz="1200" dirty="0" smtClean="0"/>
          </a:p>
          <a:p>
            <a:pPr marL="400050" lvl="1" indent="0">
              <a:buFont typeface="+mj-lt"/>
              <a:buNone/>
            </a:pPr>
            <a:r>
              <a:rPr lang="en-CA" sz="1200" dirty="0" smtClean="0"/>
              <a:t>Note:</a:t>
            </a:r>
            <a:r>
              <a:rPr lang="en-CA" sz="1200" baseline="0" dirty="0" smtClean="0"/>
              <a:t>  </a:t>
            </a:r>
            <a:r>
              <a:rPr lang="en-CA" sz="1800" dirty="0" smtClean="0"/>
              <a:t>FOCEI </a:t>
            </a:r>
            <a:r>
              <a:rPr lang="en-CA" sz="1800" baseline="0" dirty="0" smtClean="0"/>
              <a:t> is the </a:t>
            </a:r>
            <a:r>
              <a:rPr lang="en-CA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current standard method for NONMEM analyses</a:t>
            </a:r>
          </a:p>
          <a:p>
            <a:pPr marL="400050" lvl="1" indent="0">
              <a:buFont typeface="+mj-lt"/>
              <a:buNone/>
            </a:pPr>
            <a:endParaRPr lang="en-CA" sz="1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Font typeface="+mj-lt"/>
              <a:buNone/>
            </a:pPr>
            <a:r>
              <a:rPr lang="en-CA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FO</a:t>
            </a:r>
            <a:r>
              <a:rPr lang="en-CA" sz="1800" b="1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– first order estimation; FOCE – first order conditional estimation; </a:t>
            </a:r>
          </a:p>
          <a:p>
            <a:pPr marL="400050" lvl="1" indent="0">
              <a:buFont typeface="+mj-lt"/>
              <a:buNone/>
            </a:pPr>
            <a:r>
              <a:rPr lang="en-CA" sz="1800" b="1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FOCEI – first order conditional estimation interaction </a:t>
            </a:r>
            <a:endParaRPr lang="en-CA" sz="1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Font typeface="+mj-lt"/>
              <a:buNone/>
            </a:pPr>
            <a:r>
              <a:rPr lang="en-CA" dirty="0" smtClean="0"/>
              <a:t>Laplaian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8B72F-F30D-40E6-AE8D-5ECE90211F9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221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8B72F-F30D-40E6-AE8D-5ECE90211F9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2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sampling at 4, 24 &amp; 48 h,</a:t>
            </a:r>
            <a:r>
              <a:rPr lang="en-US" baseline="0" dirty="0" smtClean="0"/>
              <a:t> </a:t>
            </a:r>
            <a:r>
              <a:rPr lang="en-US" dirty="0" smtClean="0"/>
              <a:t>equals to 7–10 samples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gave useful but less accurate results, gave useful but less accurate results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8B72F-F30D-40E6-AE8D-5ECE90211F9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52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r>
              <a:rPr lang="en-US" baseline="0" dirty="0" smtClean="0"/>
              <a:t> on one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two compartment </a:t>
            </a:r>
            <a:r>
              <a:rPr lang="en-US" baseline="0" dirty="0" err="1" smtClean="0"/>
              <a:t>modelling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FE55-8EF7-3F4C-A35D-B42848379E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37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subjects external</a:t>
            </a:r>
            <a:r>
              <a:rPr lang="en-US" baseline="0" dirty="0" smtClean="0"/>
              <a:t> to the derivation and </a:t>
            </a:r>
            <a:r>
              <a:rPr lang="en-US" baseline="0" smtClean="0"/>
              <a:t>validation cohort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0B01-7BCF-4541-A4A1-A079E8E50A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88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Maybe only one of the 3 slides (slide</a:t>
            </a:r>
            <a:r>
              <a:rPr lang="de-DE" baseline="0" dirty="0" smtClean="0"/>
              <a:t> 18, 19, 20) is needed as it refers to the same topic.</a:t>
            </a:r>
            <a:endParaRPr lang="de-D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20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5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336550"/>
            <a:ext cx="5635625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0F1F-DB1C-403A-A914-15FCFB38940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38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336550"/>
            <a:ext cx="5635625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0F1F-DB1C-403A-A914-15FCFB38940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5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4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 smtClean="0">
                <a:solidFill>
                  <a:srgbClr val="333333"/>
                </a:solidFill>
                <a:latin typeface="Helvetica Neue" charset="0"/>
                <a:hlinkClick r:id="rId3" tooltip="Go to original article"/>
              </a:rPr>
              <a:t>Measuring factor IX activity of nonacog beta pegol with commercially available one-stage clotting and chromogenic assay kits: a two-center study.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8B72F-F30D-40E6-AE8D-5ECE90211F9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27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rgbClr val="0093D0"/>
              </a:buClr>
            </a:pPr>
            <a:endParaRPr lang="en-US" sz="1200" spc="-8" dirty="0" smtClean="0">
              <a:solidFill>
                <a:srgbClr val="555555"/>
              </a:solidFill>
              <a:latin typeface="Arial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Clr>
                <a:srgbClr val="0093D0"/>
              </a:buClr>
            </a:pPr>
            <a:r>
              <a:rPr lang="en-US" sz="1200" spc="-8" dirty="0" smtClean="0">
                <a:solidFill>
                  <a:srgbClr val="555555"/>
                </a:solidFill>
                <a:latin typeface="Arial"/>
              </a:rPr>
              <a:t>Typically those measurements are limited and ignored in population PK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8B72F-F30D-40E6-AE8D-5ECE90211F9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4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8B72F-F30D-40E6-AE8D-5ECE90211F9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40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22288" y="679450"/>
            <a:ext cx="6032500" cy="33940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8B71-86DA-4E8C-9157-68436F87B40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56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0050" lvl="1" indent="0">
              <a:buFont typeface="+mj-lt"/>
              <a:buNone/>
            </a:pPr>
            <a:r>
              <a:rPr lang="en-CA" sz="1200" dirty="0" smtClean="0"/>
              <a:t>Base</a:t>
            </a:r>
            <a:r>
              <a:rPr lang="en-CA" sz="1200" baseline="0" dirty="0" smtClean="0"/>
              <a:t> compartment model – using CONCENTRATION and DOSE – we are estimate our two parameters of interest – clearance and volume</a:t>
            </a:r>
            <a:endParaRPr lang="en-CA" sz="1200" dirty="0" smtClean="0"/>
          </a:p>
          <a:p>
            <a:pPr marL="400050" lvl="1" indent="0">
              <a:buFont typeface="+mj-lt"/>
              <a:buNone/>
            </a:pPr>
            <a:endParaRPr lang="en-CA" sz="1200" dirty="0" smtClean="0"/>
          </a:p>
          <a:p>
            <a:pPr marL="400050" lvl="1" indent="0">
              <a:buFont typeface="+mj-lt"/>
              <a:buNone/>
            </a:pPr>
            <a:r>
              <a:rPr lang="en-CA" sz="1200" dirty="0" smtClean="0"/>
              <a:t>Objective</a:t>
            </a:r>
            <a:r>
              <a:rPr lang="en-CA" sz="1200" baseline="0" dirty="0" smtClean="0"/>
              <a:t> function is based on extended least squares</a:t>
            </a:r>
            <a:endParaRPr lang="en-CA" sz="1200" dirty="0" smtClean="0"/>
          </a:p>
          <a:p>
            <a:pPr marL="400050" lvl="1" indent="0">
              <a:buFont typeface="+mj-lt"/>
              <a:buNone/>
            </a:pPr>
            <a:endParaRPr lang="en-CA" sz="1200" dirty="0" smtClean="0"/>
          </a:p>
          <a:p>
            <a:pPr marL="400050" lvl="1" indent="0">
              <a:buFont typeface="+mj-lt"/>
              <a:buNone/>
            </a:pPr>
            <a:r>
              <a:rPr lang="en-CA" sz="1200" dirty="0" smtClean="0"/>
              <a:t>Note:</a:t>
            </a:r>
            <a:r>
              <a:rPr lang="en-CA" sz="1200" baseline="0" dirty="0" smtClean="0"/>
              <a:t>  </a:t>
            </a:r>
            <a:r>
              <a:rPr lang="en-CA" sz="1800" dirty="0" smtClean="0"/>
              <a:t>FOCEI </a:t>
            </a:r>
            <a:r>
              <a:rPr lang="en-CA" sz="1800" baseline="0" dirty="0" smtClean="0"/>
              <a:t> is the </a:t>
            </a:r>
            <a:r>
              <a:rPr lang="en-CA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current standard method for NONMEM analyses</a:t>
            </a:r>
          </a:p>
          <a:p>
            <a:pPr marL="400050" lvl="1" indent="0">
              <a:buFont typeface="+mj-lt"/>
              <a:buNone/>
            </a:pPr>
            <a:endParaRPr lang="en-CA" sz="1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Font typeface="+mj-lt"/>
              <a:buNone/>
            </a:pPr>
            <a:r>
              <a:rPr lang="en-CA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FO</a:t>
            </a:r>
            <a:r>
              <a:rPr lang="en-CA" sz="1800" b="1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– first order estimation; FOCE – first order conditional estimation; </a:t>
            </a:r>
          </a:p>
          <a:p>
            <a:pPr marL="400050" lvl="1" indent="0">
              <a:buFont typeface="+mj-lt"/>
              <a:buNone/>
            </a:pPr>
            <a:r>
              <a:rPr lang="en-CA" sz="1800" b="1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FOCEI – first order conditional estimation interaction </a:t>
            </a:r>
            <a:endParaRPr lang="en-CA" sz="1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0050" lvl="1" indent="0">
              <a:buFont typeface="+mj-lt"/>
              <a:buNone/>
            </a:pPr>
            <a:r>
              <a:rPr lang="en-CA" dirty="0" smtClean="0"/>
              <a:t>Laplaian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8B72F-F30D-40E6-AE8D-5ECE90211F9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04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8B72F-F30D-40E6-AE8D-5ECE90211F9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48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69950" y="3337271"/>
            <a:ext cx="6584400" cy="296475"/>
          </a:xfrm>
        </p:spPr>
        <p:txBody>
          <a:bodyPr anchor="ctr" anchorCtr="0"/>
          <a:lstStyle>
            <a:lvl1pPr marL="0" indent="0">
              <a:buNone/>
              <a:defRPr sz="1800" b="1">
                <a:latin typeface="Calibri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69950" y="1250899"/>
            <a:ext cx="6584400" cy="1975104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tIns="0" bIns="0" anchor="ctr" anchorCtr="0"/>
          <a:lstStyle>
            <a:lvl1pPr algn="l" rtl="0" eaLnBrk="0" fontAlgn="base" hangingPunct="0">
              <a:lnSpc>
                <a:spcPct val="100000"/>
              </a:lnSpc>
              <a:spcBef>
                <a:spcPts val="672"/>
              </a:spcBef>
              <a:spcAft>
                <a:spcPct val="0"/>
              </a:spcAft>
              <a:defRPr lang="en-US" sz="3200" b="1" spc="0" baseline="0" noProof="0" dirty="0" smtClean="0"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Title of Presentation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69950" y="3632200"/>
            <a:ext cx="6584400" cy="527050"/>
          </a:xfrm>
        </p:spPr>
        <p:txBody>
          <a:bodyPr anchor="t" anchorCtr="0"/>
          <a:lstStyle>
            <a:lvl1pPr marL="0" indent="0">
              <a:buNone/>
              <a:defRPr lang="en-US" sz="1400" b="1" i="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Date, Place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856844" y="0"/>
            <a:ext cx="1273629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8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15" y="205979"/>
            <a:ext cx="6569988" cy="857250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84FA355-F418-2D41-A20F-9F16EFC8B8F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B668-29F4-6146-B56C-93D832DADE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00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1702" y="4858383"/>
            <a:ext cx="457968" cy="273844"/>
          </a:xfrm>
        </p:spPr>
        <p:txBody>
          <a:bodyPr/>
          <a:lstStyle/>
          <a:p>
            <a:fld id="{9CE988A8-BA13-4B5B-9009-C8FAFDDD126D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36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124" y="77189"/>
            <a:ext cx="5143639" cy="968691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223896A-E9ED-0B45-9DF3-A9165C6FB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25310" y="4702746"/>
            <a:ext cx="2725016" cy="34925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10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363600"/>
            <a:ext cx="7351200" cy="889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4749908"/>
            <a:ext cx="223838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4799" y="1497600"/>
            <a:ext cx="8589600" cy="3092400"/>
          </a:xfrm>
        </p:spPr>
        <p:txBody>
          <a:bodyPr/>
          <a:lstStyle>
            <a:lvl3pPr>
              <a:defRPr/>
            </a:lvl3pPr>
            <a:lvl4pPr marL="1616075" indent="-244475">
              <a:buFont typeface="Arial" panose="020B0604020202020204" pitchFamily="34" charset="0"/>
              <a:buChar char="•"/>
              <a:defRPr baseline="0"/>
            </a:lvl4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4475" y="4595019"/>
            <a:ext cx="8589963" cy="275540"/>
          </a:xfrm>
        </p:spPr>
        <p:txBody>
          <a:bodyPr anchor="b" anchorCtr="0"/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e.g. Source, References</a:t>
            </a:r>
          </a:p>
        </p:txBody>
      </p:sp>
    </p:spTree>
    <p:extLst>
      <p:ext uri="{BB962C8B-B14F-4D97-AF65-F5344CB8AC3E}">
        <p14:creationId xmlns:p14="http://schemas.microsoft.com/office/powerpoint/2010/main" val="10785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363600"/>
            <a:ext cx="7351200" cy="889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4749908"/>
            <a:ext cx="223838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4798" y="4595019"/>
            <a:ext cx="8262779" cy="275540"/>
          </a:xfr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dirty="0" smtClean="0"/>
              <a:t>e.g. Source, References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4799" y="1497600"/>
            <a:ext cx="8589600" cy="3092400"/>
          </a:xfrm>
        </p:spPr>
        <p:txBody>
          <a:bodyPr/>
          <a:lstStyle>
            <a:lvl1pPr marL="0" indent="0">
              <a:buNone/>
              <a:defRPr/>
            </a:lvl1pPr>
            <a:lvl3pPr>
              <a:defRPr/>
            </a:lvl3pPr>
            <a:lvl4pPr marL="1616075" indent="-244475">
              <a:buFont typeface="Arial" panose="020B0604020202020204" pitchFamily="34" charset="0"/>
              <a:buChar char="•"/>
              <a:defRPr baseline="0"/>
            </a:lvl4pPr>
          </a:lstStyle>
          <a:p>
            <a:pPr lvl="0"/>
            <a:r>
              <a:rPr lang="en-US" noProof="0" dirty="0" err="1" smtClean="0"/>
              <a:t>Copytext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978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4798" y="4595019"/>
            <a:ext cx="8262779" cy="275540"/>
          </a:xfr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dirty="0" smtClean="0"/>
              <a:t>e.g. Source, References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363600"/>
            <a:ext cx="7351200" cy="889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4749908"/>
            <a:ext cx="223838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244799" y="1497600"/>
            <a:ext cx="4125600" cy="3096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 smtClean="0"/>
              <a:t>Insert Text or other Content </a:t>
            </a:r>
            <a:br>
              <a:rPr lang="en-US" noProof="0" dirty="0" smtClean="0"/>
            </a:br>
            <a:r>
              <a:rPr lang="en-US" noProof="0" dirty="0" smtClean="0"/>
              <a:t>(Picture, Graph etc.)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6" hasCustomPrompt="1"/>
          </p:nvPr>
        </p:nvSpPr>
        <p:spPr>
          <a:xfrm>
            <a:off x="4708838" y="1497600"/>
            <a:ext cx="4125600" cy="3096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 smtClean="0"/>
              <a:t>Insert Text or other Content </a:t>
            </a:r>
            <a:br>
              <a:rPr lang="en-US" noProof="0" dirty="0" smtClean="0"/>
            </a:br>
            <a:r>
              <a:rPr lang="en-US" noProof="0" dirty="0" smtClean="0"/>
              <a:t>(Picture, Graph etc.)</a:t>
            </a:r>
          </a:p>
        </p:txBody>
      </p:sp>
    </p:spTree>
    <p:extLst>
      <p:ext uri="{BB962C8B-B14F-4D97-AF65-F5344CB8AC3E}">
        <p14:creationId xmlns:p14="http://schemas.microsoft.com/office/powerpoint/2010/main" val="32075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4798" y="4595019"/>
            <a:ext cx="8262779" cy="275540"/>
          </a:xfr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dirty="0" smtClean="0"/>
              <a:t>e.g. Source, References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363600"/>
            <a:ext cx="7351200" cy="889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4749908"/>
            <a:ext cx="223838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244799" y="2100020"/>
            <a:ext cx="4125600" cy="24935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 smtClean="0"/>
              <a:t>Insert Text or other Content </a:t>
            </a:r>
            <a:br>
              <a:rPr lang="en-US" noProof="0" dirty="0" smtClean="0"/>
            </a:br>
            <a:r>
              <a:rPr lang="en-US" noProof="0" dirty="0" smtClean="0"/>
              <a:t>(Picture, Graph etc.)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6" hasCustomPrompt="1"/>
          </p:nvPr>
        </p:nvSpPr>
        <p:spPr>
          <a:xfrm>
            <a:off x="4708838" y="2100020"/>
            <a:ext cx="4125600" cy="24935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 smtClean="0"/>
              <a:t>Insert Text or other Content </a:t>
            </a:r>
            <a:br>
              <a:rPr lang="en-US" noProof="0" dirty="0" smtClean="0"/>
            </a:br>
            <a:r>
              <a:rPr lang="en-US" noProof="0" dirty="0" smtClean="0"/>
              <a:t>(Picture, Graph etc.)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44475" y="1519238"/>
            <a:ext cx="4125913" cy="58102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8"/>
          </p:nvPr>
        </p:nvSpPr>
        <p:spPr>
          <a:xfrm>
            <a:off x="4708525" y="1518995"/>
            <a:ext cx="4125913" cy="58102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5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4798" y="4595019"/>
            <a:ext cx="8262779" cy="275540"/>
          </a:xfr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dirty="0" smtClean="0"/>
              <a:t>e.g. Source, References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363600"/>
            <a:ext cx="7351200" cy="889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4749908"/>
            <a:ext cx="223838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244799" y="1497600"/>
            <a:ext cx="4125600" cy="280826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 smtClean="0"/>
              <a:t>Insert Text or other Content </a:t>
            </a:r>
            <a:br>
              <a:rPr lang="en-US" noProof="0" dirty="0" smtClean="0"/>
            </a:br>
            <a:r>
              <a:rPr lang="en-US" noProof="0" dirty="0" smtClean="0"/>
              <a:t>(Picture, Graph etc.)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6" hasCustomPrompt="1"/>
          </p:nvPr>
        </p:nvSpPr>
        <p:spPr>
          <a:xfrm>
            <a:off x="4708838" y="1497600"/>
            <a:ext cx="4125600" cy="280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 smtClean="0"/>
              <a:t>Insert Text or other Content </a:t>
            </a:r>
            <a:br>
              <a:rPr lang="en-US" noProof="0" dirty="0" smtClean="0"/>
            </a:br>
            <a:r>
              <a:rPr lang="en-US" noProof="0" dirty="0" smtClean="0"/>
              <a:t>(Picture, Graph etc.)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4362126"/>
            <a:ext cx="4125600" cy="27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Caption can be added here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708838" y="4362126"/>
            <a:ext cx="4125600" cy="27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Caption can be added here</a:t>
            </a:r>
          </a:p>
        </p:txBody>
      </p:sp>
    </p:spTree>
    <p:extLst>
      <p:ext uri="{BB962C8B-B14F-4D97-AF65-F5344CB8AC3E}">
        <p14:creationId xmlns:p14="http://schemas.microsoft.com/office/powerpoint/2010/main" val="100771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Graph, Table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4798" y="4595019"/>
            <a:ext cx="8262779" cy="275540"/>
          </a:xfr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dirty="0" smtClean="0"/>
              <a:t>e.g. Source, References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9" y="363600"/>
            <a:ext cx="7351200" cy="889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4749908"/>
            <a:ext cx="223838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20F7-B046-47F9-8E40-BFB9A7E04021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244798" y="1497600"/>
            <a:ext cx="8589639" cy="3096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 smtClean="0"/>
              <a:t>Insert Text or other Content </a:t>
            </a:r>
            <a:br>
              <a:rPr lang="en-US" noProof="0" dirty="0" smtClean="0"/>
            </a:br>
            <a:r>
              <a:rPr lang="en-US" noProof="0" dirty="0" smtClean="0"/>
              <a:t>(Picture, Graph, Table etc.)</a:t>
            </a:r>
          </a:p>
        </p:txBody>
      </p:sp>
    </p:spTree>
    <p:extLst>
      <p:ext uri="{BB962C8B-B14F-4D97-AF65-F5344CB8AC3E}">
        <p14:creationId xmlns:p14="http://schemas.microsoft.com/office/powerpoint/2010/main" val="48312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0C9F5-48AF-4FE1-896F-AB124CE5F79A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749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0C9F5-48AF-4FE1-896F-AB124CE5F79A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385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799" y="363600"/>
            <a:ext cx="7351200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7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Headline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799" y="1497600"/>
            <a:ext cx="8589639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4750596"/>
            <a:ext cx="2238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E60C9F5-48AF-4FE1-896F-AB124CE5F7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14" r:id="rId3"/>
    <p:sldLayoutId id="2147483728" r:id="rId4"/>
    <p:sldLayoutId id="2147483736" r:id="rId5"/>
    <p:sldLayoutId id="2147483730" r:id="rId6"/>
    <p:sldLayoutId id="2147483734" r:id="rId7"/>
    <p:sldLayoutId id="2147483731" r:id="rId8"/>
    <p:sldLayoutId id="2147483732" r:id="rId9"/>
    <p:sldLayoutId id="2147483737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8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800">
          <a:solidFill>
            <a:schemeClr val="tx1"/>
          </a:solidFill>
          <a:latin typeface="Calibri" pitchFamily="34" charset="0"/>
          <a:cs typeface="+mn-cs"/>
        </a:defRPr>
      </a:lvl3pPr>
      <a:lvl4pPr marL="1616075" indent="-244475" algn="l" rtl="0" eaLnBrk="0" fontAlgn="base" hangingPunct="0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800"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rtl="0" eaLnBrk="0" fontAlgn="base" hangingPunct="0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800"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rtl="0" fontAlgn="base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>
          <a:solidFill>
            <a:schemeClr val="tx1"/>
          </a:solidFill>
          <a:latin typeface="Calibri" pitchFamily="34" charset="0"/>
          <a:cs typeface="+mn-cs"/>
        </a:defRPr>
      </a:lvl6pPr>
      <a:lvl7pPr marL="2971800" indent="-228600" algn="l" rtl="0" fontAlgn="base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>
          <a:solidFill>
            <a:schemeClr val="tx1"/>
          </a:solidFill>
          <a:latin typeface="Calibri" pitchFamily="34" charset="0"/>
          <a:cs typeface="+mn-cs"/>
        </a:defRPr>
      </a:lvl7pPr>
      <a:lvl8pPr marL="3429000" indent="-228600" algn="l" rtl="0" fontAlgn="base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>
          <a:solidFill>
            <a:schemeClr val="tx1"/>
          </a:solidFill>
          <a:latin typeface="Calibri" pitchFamily="34" charset="0"/>
          <a:cs typeface="+mn-cs"/>
        </a:defRPr>
      </a:lvl8pPr>
      <a:lvl9pPr marL="3886200" indent="-228600" algn="l" rtl="0" fontAlgn="base"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>
          <a:solidFill>
            <a:schemeClr val="tx1"/>
          </a:solidFill>
          <a:latin typeface="Calibri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linicaltrials.gov/ct2/show/NCT02061072" TargetMode="Externa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pps-hemo.org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hemophilia.mcmaster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fr-FR" dirty="0" smtClean="0"/>
              <a:t>Professor </a:t>
            </a:r>
            <a:r>
              <a:rPr lang="de-DE" dirty="0" smtClean="0"/>
              <a:t>Alfonso Iorio, MD, </a:t>
            </a:r>
            <a:r>
              <a:rPr lang="de-DE" dirty="0" err="1" smtClean="0"/>
              <a:t>PhD</a:t>
            </a:r>
            <a:r>
              <a:rPr lang="de-DE" dirty="0" smtClean="0"/>
              <a:t>, FRCPC</a:t>
            </a:r>
            <a:endParaRPr lang="en-GB" altLang="fr-FR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869949" y="1250899"/>
            <a:ext cx="7277669" cy="1975104"/>
          </a:xfrm>
        </p:spPr>
        <p:txBody>
          <a:bodyPr/>
          <a:lstStyle/>
          <a:p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dirty="0"/>
              <a:t>Connecting Pharmacokinetics and Phenotypes to Tailored Hemophilia Treatment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1. Pharmacokinetic approaches</a:t>
            </a:r>
            <a:r>
              <a:rPr lang="en-US" sz="2400" b="0" dirty="0"/>
              <a:t>	</a:t>
            </a:r>
            <a:br>
              <a:rPr lang="en-US" sz="2400" b="0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69950" y="3632200"/>
            <a:ext cx="6584400" cy="116071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CA" dirty="0"/>
          </a:p>
          <a:p>
            <a:pPr>
              <a:spcBef>
                <a:spcPts val="0"/>
              </a:spcBef>
            </a:pPr>
            <a:r>
              <a:rPr lang="en-CA" dirty="0" smtClean="0"/>
              <a:t>Director, Health Information Research Unit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Director, Hamilton-Niagara Hemophilia Program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McMaster University, Hamilton, ON, Canada</a:t>
            </a:r>
            <a:endParaRPr lang="en-CA" altLang="fr-FR" dirty="0">
              <a:solidFill>
                <a:srgbClr val="28A0E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altLang="fr-FR" dirty="0" err="1" smtClean="0">
                <a:solidFill>
                  <a:srgbClr val="28A0E1"/>
                </a:solidFill>
              </a:rPr>
              <a:t>iorioa@mcmaster.ca</a:t>
            </a:r>
            <a:endParaRPr lang="en-GB" altLang="fr-FR" dirty="0" smtClean="0">
              <a:solidFill>
                <a:srgbClr val="28A0E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686" y="225163"/>
            <a:ext cx="6566377" cy="763994"/>
          </a:xfrm>
        </p:spPr>
        <p:txBody>
          <a:bodyPr>
            <a:normAutofit/>
          </a:bodyPr>
          <a:lstStyle/>
          <a:p>
            <a:r>
              <a:rPr lang="en-US" dirty="0" smtClean="0"/>
              <a:t>Impact of samples Below Limit of Quantitation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88A8-BA13-4B5B-9009-C8FAFDDD126D}" type="slidenum">
              <a:rPr lang="en-US" smtClean="0">
                <a:solidFill>
                  <a:srgbClr val="555555"/>
                </a:solidFill>
              </a:rPr>
              <a:pPr/>
              <a:t>10</a:t>
            </a:fld>
            <a:endParaRPr lang="en-US" dirty="0">
              <a:solidFill>
                <a:srgbClr val="555555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83096" y="1609832"/>
            <a:ext cx="6066860" cy="3396660"/>
            <a:chOff x="2212285" y="3367274"/>
            <a:chExt cx="5421662" cy="3087023"/>
          </a:xfrm>
        </p:grpSpPr>
        <p:sp>
          <p:nvSpPr>
            <p:cNvPr id="13" name="Textfeld 12"/>
            <p:cNvSpPr txBox="1"/>
            <p:nvPr/>
          </p:nvSpPr>
          <p:spPr>
            <a:xfrm>
              <a:off x="3278764" y="6115742"/>
              <a:ext cx="10712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TIME (</a:t>
              </a:r>
              <a:r>
                <a:rPr lang="en-US" sz="1050" b="1" dirty="0" err="1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hr</a:t>
              </a:r>
              <a:r>
                <a:rPr lang="en-US" sz="105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) </a:t>
              </a: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2212285" y="3367274"/>
              <a:ext cx="5421662" cy="2755900"/>
              <a:chOff x="2212285" y="3367274"/>
              <a:chExt cx="5421662" cy="2755900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9247" y="3367274"/>
                <a:ext cx="4584700" cy="275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feld 5"/>
              <p:cNvSpPr txBox="1"/>
              <p:nvPr/>
            </p:nvSpPr>
            <p:spPr>
              <a:xfrm rot="16200000">
                <a:off x="1371763" y="4428865"/>
                <a:ext cx="1907958" cy="226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050" b="1" dirty="0">
                    <a:solidFill>
                      <a:srgbClr val="555555"/>
                    </a:solidFill>
                    <a:latin typeface="Arial" pitchFamily="34" charset="0"/>
                    <a:cs typeface="Arial" pitchFamily="34" charset="0"/>
                  </a:rPr>
                  <a:t>LOG c:fVIII [IU/</a:t>
                </a:r>
                <a:r>
                  <a:rPr lang="en-US" sz="1050" b="1" dirty="0" err="1">
                    <a:solidFill>
                      <a:srgbClr val="555555"/>
                    </a:solidFill>
                    <a:latin typeface="Arial" pitchFamily="34" charset="0"/>
                    <a:cs typeface="Arial" pitchFamily="34" charset="0"/>
                  </a:rPr>
                  <a:t>dL</a:t>
                </a:r>
                <a:r>
                  <a:rPr lang="en-US" sz="1050" b="1" dirty="0">
                    <a:solidFill>
                      <a:srgbClr val="555555"/>
                    </a:solidFill>
                    <a:latin typeface="Arial" pitchFamily="34" charset="0"/>
                    <a:cs typeface="Arial" pitchFamily="34" charset="0"/>
                  </a:rPr>
                  <a:t>] </a:t>
                </a: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2358733" y="4542322"/>
                <a:ext cx="62453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n-US" sz="105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BLQ</a:t>
                </a: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60" y="1604437"/>
            <a:ext cx="5130295" cy="303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6329431" y="4512621"/>
            <a:ext cx="2640239" cy="4826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16075" indent="-244475" algn="l" rtl="0" eaLnBrk="0" fontAlgn="base" hangingPunct="0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fontAlgn="base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6pPr>
            <a:lvl7pPr marL="2971800" indent="-228600" algn="l" rtl="0" fontAlgn="base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7pPr>
            <a:lvl8pPr marL="3429000" indent="-228600" algn="l" rtl="0" fontAlgn="base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8pPr>
            <a:lvl9pPr marL="3886200" indent="-228600" algn="l" rtl="0" fontAlgn="base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kern="0" dirty="0" smtClean="0"/>
              <a:t>Courtesy of Dirk </a:t>
            </a:r>
            <a:r>
              <a:rPr lang="en-US" sz="1600" kern="0" dirty="0" err="1" smtClean="0"/>
              <a:t>Gartmann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7225364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A21LOG_620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0"/>
          <a:stretch/>
        </p:blipFill>
        <p:spPr>
          <a:xfrm rot="16200000">
            <a:off x="2162051" y="280795"/>
            <a:ext cx="4057297" cy="592550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05223" y="225163"/>
            <a:ext cx="6566377" cy="76399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Single patient </a:t>
            </a:r>
            <a:r>
              <a:rPr lang="mr-IN" kern="0" dirty="0" smtClean="0"/>
              <a:t>–</a:t>
            </a:r>
            <a:r>
              <a:rPr lang="en-US" kern="0" dirty="0" smtClean="0"/>
              <a:t> BLQ and measurement errors</a:t>
            </a:r>
            <a:endParaRPr lang="en-US" kern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451429" y="3115330"/>
            <a:ext cx="130424" cy="483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874380" y="2245784"/>
            <a:ext cx="441097" cy="665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33624" y="2562931"/>
            <a:ext cx="552448" cy="781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60817" y="2797305"/>
            <a:ext cx="632710" cy="822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220005">
            <a:off x="3869715" y="3217195"/>
            <a:ext cx="632710" cy="822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00380" y="3319975"/>
            <a:ext cx="1916056" cy="1076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99658" y="2648389"/>
            <a:ext cx="152400" cy="665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65733" y="1984117"/>
            <a:ext cx="3792354" cy="2184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6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A21LOG_620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0"/>
          <a:stretch/>
        </p:blipFill>
        <p:spPr>
          <a:xfrm rot="16200000">
            <a:off x="2151649" y="288289"/>
            <a:ext cx="4057297" cy="592550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05223" y="225163"/>
            <a:ext cx="6566377" cy="76399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Single patient </a:t>
            </a:r>
            <a:r>
              <a:rPr lang="mr-IN" kern="0" dirty="0" smtClean="0"/>
              <a:t>–</a:t>
            </a:r>
            <a:r>
              <a:rPr lang="en-US" kern="0" dirty="0" smtClean="0"/>
              <a:t> BLQ and measurement errors</a:t>
            </a:r>
            <a:endParaRPr lang="en-US" kern="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424744" y="1997062"/>
            <a:ext cx="1874003" cy="218709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278536" y="2547257"/>
            <a:ext cx="4331271" cy="129322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278536" y="2749731"/>
            <a:ext cx="4331271" cy="849086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80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A21LOG_620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0"/>
          <a:stretch/>
        </p:blipFill>
        <p:spPr>
          <a:xfrm rot="16200000">
            <a:off x="2151649" y="288289"/>
            <a:ext cx="4057297" cy="592550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05223" y="225163"/>
            <a:ext cx="6566377" cy="76399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Single patient </a:t>
            </a:r>
            <a:r>
              <a:rPr lang="mr-IN" kern="0" dirty="0" smtClean="0"/>
              <a:t>–</a:t>
            </a:r>
            <a:r>
              <a:rPr lang="en-US" kern="0" dirty="0" smtClean="0"/>
              <a:t> BLQ and measurement errors</a:t>
            </a:r>
            <a:endParaRPr lang="en-US" kern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72558" y="3050129"/>
            <a:ext cx="127629" cy="427667"/>
            <a:chOff x="5040997" y="2623918"/>
            <a:chExt cx="177179" cy="271619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5135298" y="2627790"/>
              <a:ext cx="0" cy="26774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5040997" y="2623918"/>
              <a:ext cx="17717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5048901" y="2895537"/>
              <a:ext cx="16317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4179927" y="2950871"/>
            <a:ext cx="107470" cy="457347"/>
            <a:chOff x="5040997" y="2623918"/>
            <a:chExt cx="177179" cy="271619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5135298" y="2627790"/>
              <a:ext cx="0" cy="26774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5040997" y="2623918"/>
              <a:ext cx="17717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5048901" y="2895537"/>
              <a:ext cx="16317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3503235" y="2697967"/>
            <a:ext cx="135184" cy="486447"/>
            <a:chOff x="5040997" y="2623918"/>
            <a:chExt cx="177179" cy="271619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5135298" y="2627790"/>
              <a:ext cx="0" cy="26774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5040997" y="2623918"/>
              <a:ext cx="17717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5048901" y="2895537"/>
              <a:ext cx="16317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3301796" y="2596367"/>
            <a:ext cx="111712" cy="453762"/>
            <a:chOff x="5040997" y="2623918"/>
            <a:chExt cx="177179" cy="271619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5135298" y="2627790"/>
              <a:ext cx="0" cy="26774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5040997" y="2623918"/>
              <a:ext cx="17717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048901" y="2895537"/>
              <a:ext cx="16317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 bwMode="auto">
          <a:xfrm>
            <a:off x="2447365" y="2603251"/>
            <a:ext cx="4276164" cy="1127309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21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A21LOG_620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0"/>
          <a:stretch/>
        </p:blipFill>
        <p:spPr>
          <a:xfrm rot="16200000">
            <a:off x="1980199" y="276859"/>
            <a:ext cx="4057297" cy="592550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05223" y="225163"/>
            <a:ext cx="6566377" cy="76399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Single patient </a:t>
            </a:r>
            <a:r>
              <a:rPr lang="mr-IN" kern="0" dirty="0" smtClean="0"/>
              <a:t>–</a:t>
            </a:r>
            <a:r>
              <a:rPr lang="en-US" kern="0" dirty="0" smtClean="0"/>
              <a:t> BLQ and measurement errors</a:t>
            </a:r>
            <a:endParaRPr lang="en-US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20990" y="3869325"/>
            <a:ext cx="52479" cy="69357"/>
            <a:chOff x="5344501" y="2483287"/>
            <a:chExt cx="52479" cy="69357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 flipV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5362148" y="3723342"/>
            <a:ext cx="52479" cy="69357"/>
            <a:chOff x="5344501" y="2483287"/>
            <a:chExt cx="52479" cy="69357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 flipV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5309669" y="4014504"/>
            <a:ext cx="52479" cy="69357"/>
            <a:chOff x="5344501" y="2483287"/>
            <a:chExt cx="52479" cy="69357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 flipV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5102266" y="3540462"/>
            <a:ext cx="52479" cy="69357"/>
            <a:chOff x="5344501" y="2483287"/>
            <a:chExt cx="52479" cy="69357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 flipV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4630628" y="3653985"/>
            <a:ext cx="52479" cy="69357"/>
            <a:chOff x="5344501" y="2483287"/>
            <a:chExt cx="52479" cy="69357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 flipV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5650906" y="3945147"/>
            <a:ext cx="52479" cy="69357"/>
            <a:chOff x="5344501" y="2483287"/>
            <a:chExt cx="52479" cy="69357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 flipV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5598427" y="3483480"/>
            <a:ext cx="52479" cy="69357"/>
            <a:chOff x="5344501" y="2483287"/>
            <a:chExt cx="52479" cy="69357"/>
          </a:xfrm>
        </p:grpSpPr>
        <p:cxnSp>
          <p:nvCxnSpPr>
            <p:cNvPr id="35" name="Straight Connector 34"/>
            <p:cNvCxnSpPr/>
            <p:nvPr/>
          </p:nvCxnSpPr>
          <p:spPr bwMode="auto">
            <a:xfrm flipH="1" flipV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5344501" y="2483287"/>
              <a:ext cx="52479" cy="69357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056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mr-IN" dirty="0" smtClean="0"/>
              <a:t>–</a:t>
            </a:r>
            <a:r>
              <a:rPr lang="en-US" dirty="0" smtClean="0"/>
              <a:t> Measuring (and modelling) (individual) variability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04801" y="243434"/>
            <a:ext cx="7127004" cy="763994"/>
          </a:xfrm>
        </p:spPr>
        <p:txBody>
          <a:bodyPr>
            <a:noAutofit/>
          </a:bodyPr>
          <a:lstStyle/>
          <a:p>
            <a:r>
              <a:rPr lang="en-US" sz="2100" dirty="0"/>
              <a:t>Individual PK can be estimated by using popPK based structural model and variability information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68774" y="1222681"/>
            <a:ext cx="1335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sparse samples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615197" y="313364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most likely PK/profile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61386" y="1187469"/>
            <a:ext cx="2659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Many possibilities for  PK/profiles</a:t>
            </a:r>
          </a:p>
        </p:txBody>
      </p:sp>
      <p:sp>
        <p:nvSpPr>
          <p:cNvPr id="34" name="Pfeil nach rechts 33"/>
          <p:cNvSpPr/>
          <p:nvPr/>
        </p:nvSpPr>
        <p:spPr>
          <a:xfrm>
            <a:off x="4018271" y="1831724"/>
            <a:ext cx="733806" cy="363474"/>
          </a:xfrm>
          <a:prstGeom prst="rightArrow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1435078" y="3650669"/>
            <a:ext cx="1716308" cy="1231918"/>
            <a:chOff x="3369955" y="4643404"/>
            <a:chExt cx="2288410" cy="1642557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993" y="5503862"/>
              <a:ext cx="1016396" cy="782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246"/>
            <p:cNvGrpSpPr>
              <a:grpSpLocks noChangeAspect="1"/>
            </p:cNvGrpSpPr>
            <p:nvPr/>
          </p:nvGrpSpPr>
          <p:grpSpPr>
            <a:xfrm>
              <a:off x="3586374" y="4905964"/>
              <a:ext cx="2071991" cy="492239"/>
              <a:chOff x="616173" y="5367338"/>
              <a:chExt cx="3922496" cy="931862"/>
            </a:xfrm>
          </p:grpSpPr>
          <p:grpSp>
            <p:nvGrpSpPr>
              <p:cNvPr id="18" name="Group 198"/>
              <p:cNvGrpSpPr>
                <a:grpSpLocks noChangeAspect="1"/>
              </p:cNvGrpSpPr>
              <p:nvPr/>
            </p:nvGrpSpPr>
            <p:grpSpPr bwMode="auto">
              <a:xfrm>
                <a:off x="647703" y="5367338"/>
                <a:ext cx="3890966" cy="931862"/>
                <a:chOff x="408" y="3381"/>
                <a:chExt cx="2451" cy="587"/>
              </a:xfrm>
            </p:grpSpPr>
            <p:sp>
              <p:nvSpPr>
                <p:cNvPr id="21" name="AutoShape 19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08" y="3381"/>
                  <a:ext cx="2451" cy="5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 sz="900" dirty="0">
                    <a:solidFill>
                      <a:srgbClr val="555555"/>
                    </a:solidFill>
                    <a:latin typeface="Arial"/>
                  </a:endParaRPr>
                </a:p>
              </p:txBody>
            </p:sp>
            <p:sp>
              <p:nvSpPr>
                <p:cNvPr id="22" name="Rectangle 199"/>
                <p:cNvSpPr>
                  <a:spLocks noChangeArrowheads="1"/>
                </p:cNvSpPr>
                <p:nvPr/>
              </p:nvSpPr>
              <p:spPr bwMode="auto">
                <a:xfrm>
                  <a:off x="934" y="3389"/>
                  <a:ext cx="854" cy="546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 sz="900" dirty="0">
                    <a:solidFill>
                      <a:srgbClr val="555555"/>
                    </a:solidFill>
                    <a:latin typeface="Arial"/>
                  </a:endParaRPr>
                </a:p>
              </p:txBody>
            </p:sp>
            <p:sp>
              <p:nvSpPr>
                <p:cNvPr id="28" name="Rectangle 205"/>
                <p:cNvSpPr>
                  <a:spLocks noChangeArrowheads="1"/>
                </p:cNvSpPr>
                <p:nvPr/>
              </p:nvSpPr>
              <p:spPr bwMode="auto">
                <a:xfrm>
                  <a:off x="1163" y="3515"/>
                  <a:ext cx="296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685800"/>
                  <a:r>
                    <a:rPr lang="en-US" sz="900" dirty="0">
                      <a:solidFill>
                        <a:srgbClr val="0054A4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dirty="0">
                      <a:solidFill>
                        <a:srgbClr val="0054A4"/>
                      </a:solidFill>
                      <a:latin typeface="Arial" pitchFamily="34" charset="0"/>
                      <a:cs typeface="Arial" pitchFamily="34" charset="0"/>
                    </a:rPr>
                    <a:t>V</a:t>
                  </a:r>
                </a:p>
              </p:txBody>
            </p:sp>
          </p:grpSp>
          <p:cxnSp>
            <p:nvCxnSpPr>
              <p:cNvPr id="19" name="Straight Arrow Connector 245"/>
              <p:cNvCxnSpPr/>
              <p:nvPr/>
            </p:nvCxnSpPr>
            <p:spPr bwMode="auto">
              <a:xfrm>
                <a:off x="616173" y="5833269"/>
                <a:ext cx="703262" cy="0"/>
              </a:xfrm>
              <a:prstGeom prst="straightConnector1">
                <a:avLst/>
              </a:prstGeom>
              <a:solidFill>
                <a:schemeClr val="bg2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247"/>
              <p:cNvCxnSpPr/>
              <p:nvPr/>
            </p:nvCxnSpPr>
            <p:spPr bwMode="auto">
              <a:xfrm>
                <a:off x="3023512" y="5804694"/>
                <a:ext cx="703262" cy="0"/>
              </a:xfrm>
              <a:prstGeom prst="straightConnector1">
                <a:avLst/>
              </a:prstGeom>
              <a:solidFill>
                <a:schemeClr val="bg2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" name="Textfeld 1"/>
            <p:cNvSpPr txBox="1"/>
            <p:nvPr/>
          </p:nvSpPr>
          <p:spPr>
            <a:xfrm>
              <a:off x="4811159" y="4888336"/>
              <a:ext cx="44285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9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CL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369955" y="4875116"/>
              <a:ext cx="68224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9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DOSE</a:t>
              </a: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3603331" y="4643404"/>
              <a:ext cx="189624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9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STRUCTURAL MODEL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883210" y="5362163"/>
              <a:ext cx="121229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9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VARIABILITY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1469468" y="3322937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+ popPK information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0" y="1559893"/>
            <a:ext cx="2112447" cy="155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77" y="1459373"/>
            <a:ext cx="2112227" cy="15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61" y="3416902"/>
            <a:ext cx="2112227" cy="15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Pfeil nach rechts 25"/>
          <p:cNvSpPr/>
          <p:nvPr/>
        </p:nvSpPr>
        <p:spPr>
          <a:xfrm>
            <a:off x="4018271" y="3893038"/>
            <a:ext cx="733806" cy="363474"/>
          </a:xfrm>
          <a:prstGeom prst="rightArrow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0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3" y="251771"/>
            <a:ext cx="4942067" cy="85725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The Bayesian approach to individual PK estimates –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492" y="1516028"/>
            <a:ext cx="6172200" cy="3394472"/>
          </a:xfrm>
        </p:spPr>
        <p:txBody>
          <a:bodyPr>
            <a:noAutofit/>
          </a:bodyPr>
          <a:lstStyle/>
          <a:p>
            <a:r>
              <a:rPr lang="en-US" dirty="0"/>
              <a:t>According to the Bayesian principle,</a:t>
            </a:r>
          </a:p>
          <a:p>
            <a:pPr lvl="1"/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best assumption</a:t>
            </a:r>
            <a:r>
              <a:rPr lang="en-US" sz="2000" dirty="0"/>
              <a:t> about an </a:t>
            </a:r>
            <a:r>
              <a:rPr lang="en-US" sz="2000" b="1" dirty="0">
                <a:solidFill>
                  <a:srgbClr val="FF0000"/>
                </a:solidFill>
              </a:rPr>
              <a:t>individual PK</a:t>
            </a:r>
            <a:r>
              <a:rPr lang="en-US" sz="2000" dirty="0"/>
              <a:t>, before any FVIII:C data have been measured is:</a:t>
            </a:r>
          </a:p>
          <a:p>
            <a:pPr marL="457200" lvl="1" indent="0">
              <a:buNone/>
            </a:pPr>
            <a:r>
              <a:rPr lang="en-US" sz="2000" dirty="0" smtClean="0"/>
              <a:t>taking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values calculated from the population</a:t>
            </a:r>
            <a:r>
              <a:rPr lang="en-US" sz="2000" dirty="0"/>
              <a:t> model, using any covariates if applicable</a:t>
            </a:r>
          </a:p>
          <a:p>
            <a:pPr lvl="2"/>
            <a:endParaRPr lang="en-US" sz="2000" dirty="0" smtClean="0"/>
          </a:p>
          <a:p>
            <a:r>
              <a:rPr lang="en-US" dirty="0"/>
              <a:t>E.g., the most likely CL for FVIII is calculated </a:t>
            </a:r>
            <a:br>
              <a:rPr lang="en-US" dirty="0"/>
            </a:br>
            <a:r>
              <a:rPr lang="en-US" dirty="0"/>
              <a:t>from BW and age. </a:t>
            </a:r>
          </a:p>
        </p:txBody>
      </p:sp>
    </p:spTree>
    <p:extLst>
      <p:ext uri="{BB962C8B-B14F-4D97-AF65-F5344CB8AC3E}">
        <p14:creationId xmlns:p14="http://schemas.microsoft.com/office/powerpoint/2010/main" val="11253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Bayesian approach to individual PK estimates – step 2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44475" y="1252800"/>
            <a:ext cx="8589963" cy="175081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502173" y="1360814"/>
            <a:ext cx="2523301" cy="1534785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02173" y="3003614"/>
            <a:ext cx="2523302" cy="2139886"/>
          </a:xfrm>
          <a:custGeom>
            <a:avLst/>
            <a:gdLst>
              <a:gd name="connsiteX0" fmla="*/ 224688 w 2523301"/>
              <a:gd name="connsiteY0" fmla="*/ 0 h 2139885"/>
              <a:gd name="connsiteX1" fmla="*/ 2298613 w 2523301"/>
              <a:gd name="connsiteY1" fmla="*/ 0 h 2139885"/>
              <a:gd name="connsiteX2" fmla="*/ 2523301 w 2523301"/>
              <a:gd name="connsiteY2" fmla="*/ 224688 h 2139885"/>
              <a:gd name="connsiteX3" fmla="*/ 2523301 w 2523301"/>
              <a:gd name="connsiteY3" fmla="*/ 2139885 h 2139885"/>
              <a:gd name="connsiteX4" fmla="*/ 2523301 w 2523301"/>
              <a:gd name="connsiteY4" fmla="*/ 2139885 h 2139885"/>
              <a:gd name="connsiteX5" fmla="*/ 0 w 2523301"/>
              <a:gd name="connsiteY5" fmla="*/ 2139885 h 2139885"/>
              <a:gd name="connsiteX6" fmla="*/ 0 w 2523301"/>
              <a:gd name="connsiteY6" fmla="*/ 2139885 h 2139885"/>
              <a:gd name="connsiteX7" fmla="*/ 0 w 2523301"/>
              <a:gd name="connsiteY7" fmla="*/ 224688 h 2139885"/>
              <a:gd name="connsiteX8" fmla="*/ 224688 w 2523301"/>
              <a:gd name="connsiteY8" fmla="*/ 0 h 213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301" h="2139885">
                <a:moveTo>
                  <a:pt x="2298613" y="2139885"/>
                </a:moveTo>
                <a:lnTo>
                  <a:pt x="224688" y="2139885"/>
                </a:lnTo>
                <a:cubicBezTo>
                  <a:pt x="100596" y="2139885"/>
                  <a:pt x="0" y="2039289"/>
                  <a:pt x="0" y="1915197"/>
                </a:cubicBezTo>
                <a:lnTo>
                  <a:pt x="0" y="0"/>
                </a:lnTo>
                <a:lnTo>
                  <a:pt x="0" y="0"/>
                </a:lnTo>
                <a:lnTo>
                  <a:pt x="2523301" y="0"/>
                </a:lnTo>
                <a:lnTo>
                  <a:pt x="2523301" y="0"/>
                </a:lnTo>
                <a:lnTo>
                  <a:pt x="2523301" y="1915197"/>
                </a:lnTo>
                <a:cubicBezTo>
                  <a:pt x="2523301" y="2039289"/>
                  <a:pt x="2422705" y="2139885"/>
                  <a:pt x="2298613" y="21398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01" tIns="113793" rIns="179602" bIns="179601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bg1"/>
                </a:solidFill>
              </a:rPr>
              <a:t>Patient specific values shifts the estimate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rgbClr val="FFFF00"/>
                </a:solidFill>
              </a:rPr>
              <a:t>- from</a:t>
            </a:r>
            <a:r>
              <a:rPr lang="en-US" sz="1600" kern="1200" dirty="0" smtClean="0">
                <a:solidFill>
                  <a:srgbClr val="FFFF00"/>
                </a:solidFill>
              </a:rPr>
              <a:t> </a:t>
            </a:r>
            <a:r>
              <a:rPr lang="en-US" sz="1600" kern="1200" dirty="0" smtClean="0">
                <a:solidFill>
                  <a:schemeClr val="bg1"/>
                </a:solidFill>
              </a:rPr>
              <a:t>the most likely (population based)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bg1"/>
                </a:solidFill>
              </a:rPr>
              <a:t>- </a:t>
            </a:r>
            <a:r>
              <a:rPr lang="en-US" sz="1600" b="1" kern="1200" dirty="0" smtClean="0">
                <a:solidFill>
                  <a:srgbClr val="FFFF00"/>
                </a:solidFill>
              </a:rPr>
              <a:t>towards</a:t>
            </a:r>
            <a:r>
              <a:rPr lang="en-US" sz="1600" kern="1200" dirty="0" smtClean="0">
                <a:solidFill>
                  <a:schemeClr val="bg1"/>
                </a:solidFill>
              </a:rPr>
              <a:t> the individuals actual values.</a:t>
            </a:r>
            <a:endParaRPr lang="en-GB" sz="1600" kern="1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77805" y="1360814"/>
            <a:ext cx="2523301" cy="3782686"/>
            <a:chOff x="3277805" y="1360814"/>
            <a:chExt cx="2523301" cy="3782686"/>
          </a:xfrm>
        </p:grpSpPr>
        <p:sp>
          <p:nvSpPr>
            <p:cNvPr id="9" name="Rounded Rectangle 8"/>
            <p:cNvSpPr/>
            <p:nvPr/>
          </p:nvSpPr>
          <p:spPr>
            <a:xfrm>
              <a:off x="3277805" y="1360814"/>
              <a:ext cx="2523301" cy="153478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277805" y="3003614"/>
              <a:ext cx="2523301" cy="2139886"/>
            </a:xfrm>
            <a:custGeom>
              <a:avLst/>
              <a:gdLst>
                <a:gd name="connsiteX0" fmla="*/ 224688 w 2523301"/>
                <a:gd name="connsiteY0" fmla="*/ 0 h 2139885"/>
                <a:gd name="connsiteX1" fmla="*/ 2298613 w 2523301"/>
                <a:gd name="connsiteY1" fmla="*/ 0 h 2139885"/>
                <a:gd name="connsiteX2" fmla="*/ 2523301 w 2523301"/>
                <a:gd name="connsiteY2" fmla="*/ 224688 h 2139885"/>
                <a:gd name="connsiteX3" fmla="*/ 2523301 w 2523301"/>
                <a:gd name="connsiteY3" fmla="*/ 2139885 h 2139885"/>
                <a:gd name="connsiteX4" fmla="*/ 2523301 w 2523301"/>
                <a:gd name="connsiteY4" fmla="*/ 2139885 h 2139885"/>
                <a:gd name="connsiteX5" fmla="*/ 0 w 2523301"/>
                <a:gd name="connsiteY5" fmla="*/ 2139885 h 2139885"/>
                <a:gd name="connsiteX6" fmla="*/ 0 w 2523301"/>
                <a:gd name="connsiteY6" fmla="*/ 2139885 h 2139885"/>
                <a:gd name="connsiteX7" fmla="*/ 0 w 2523301"/>
                <a:gd name="connsiteY7" fmla="*/ 224688 h 2139885"/>
                <a:gd name="connsiteX8" fmla="*/ 224688 w 2523301"/>
                <a:gd name="connsiteY8" fmla="*/ 0 h 21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3301" h="2139885">
                  <a:moveTo>
                    <a:pt x="2298613" y="2139885"/>
                  </a:moveTo>
                  <a:lnTo>
                    <a:pt x="224688" y="2139885"/>
                  </a:lnTo>
                  <a:cubicBezTo>
                    <a:pt x="100596" y="2139885"/>
                    <a:pt x="0" y="2039289"/>
                    <a:pt x="0" y="191519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23301" y="0"/>
                  </a:lnTo>
                  <a:lnTo>
                    <a:pt x="2523301" y="0"/>
                  </a:lnTo>
                  <a:lnTo>
                    <a:pt x="2523301" y="1915197"/>
                  </a:lnTo>
                  <a:cubicBezTo>
                    <a:pt x="2523301" y="2039289"/>
                    <a:pt x="2422705" y="2139885"/>
                    <a:pt x="2298613" y="21398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77" tIns="99569" rIns="165377" bIns="165377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bg1"/>
                  </a:solidFill>
                </a:rPr>
                <a:t>As biological measurements are imprecise, </a:t>
              </a:r>
              <a:r>
                <a:rPr lang="en-US" sz="1400" b="1" kern="1200" dirty="0" smtClean="0">
                  <a:solidFill>
                    <a:schemeClr val="bg1"/>
                  </a:solidFill>
                </a:rPr>
                <a:t>a probabilistic approach is adopted</a:t>
              </a:r>
              <a:r>
                <a:rPr lang="en-US" sz="1400" kern="1200" dirty="0" smtClean="0">
                  <a:solidFill>
                    <a:schemeClr val="bg1"/>
                  </a:solidFill>
                </a:rPr>
                <a:t>: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1"/>
                  </a:solidFill>
                </a:rPr>
                <a:t>- few measurements</a:t>
              </a:r>
              <a:r>
                <a:rPr lang="en-US" sz="14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1400" kern="1200" dirty="0" smtClean="0">
                  <a:solidFill>
                    <a:schemeClr val="bg1"/>
                  </a:solidFill>
                  <a:sym typeface="Wingdings"/>
                </a:rPr>
                <a:t></a:t>
              </a:r>
              <a:r>
                <a:rPr lang="en-US" sz="1400" kern="1200" dirty="0" smtClean="0">
                  <a:solidFill>
                    <a:schemeClr val="bg1"/>
                  </a:solidFill>
                </a:rPr>
                <a:t> compromise between model and best fit to the data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FF00"/>
                  </a:solidFill>
                </a:rPr>
                <a:t>- more measurements</a:t>
              </a:r>
              <a:r>
                <a:rPr lang="en-US" sz="1400" kern="1200" dirty="0" smtClean="0">
                  <a:solidFill>
                    <a:srgbClr val="FFFF00"/>
                  </a:solidFill>
                </a:rPr>
                <a:t> </a:t>
              </a:r>
              <a:r>
                <a:rPr lang="en-US" sz="1400" kern="1200" dirty="0" smtClean="0">
                  <a:solidFill>
                    <a:srgbClr val="FFFF00"/>
                  </a:solidFill>
                  <a:sym typeface="Wingdings"/>
                </a:rPr>
                <a:t> </a:t>
              </a:r>
              <a:r>
                <a:rPr lang="en-US" sz="1400" kern="1200" dirty="0" smtClean="0">
                  <a:solidFill>
                    <a:srgbClr val="FFFF00"/>
                  </a:solidFill>
                </a:rPr>
                <a:t>More weight given to the individual</a:t>
              </a:r>
              <a:endParaRPr lang="en-GB" sz="14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53437" y="1360814"/>
            <a:ext cx="2523302" cy="3782686"/>
            <a:chOff x="6053437" y="1360814"/>
            <a:chExt cx="2523302" cy="3782686"/>
          </a:xfrm>
        </p:grpSpPr>
        <p:sp>
          <p:nvSpPr>
            <p:cNvPr id="11" name="Rounded Rectangle 10"/>
            <p:cNvSpPr/>
            <p:nvPr/>
          </p:nvSpPr>
          <p:spPr>
            <a:xfrm>
              <a:off x="6053437" y="1360814"/>
              <a:ext cx="2523301" cy="1534785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053437" y="3003615"/>
              <a:ext cx="2523302" cy="2139885"/>
            </a:xfrm>
            <a:custGeom>
              <a:avLst/>
              <a:gdLst>
                <a:gd name="connsiteX0" fmla="*/ 224688 w 2523301"/>
                <a:gd name="connsiteY0" fmla="*/ 0 h 2139885"/>
                <a:gd name="connsiteX1" fmla="*/ 2298613 w 2523301"/>
                <a:gd name="connsiteY1" fmla="*/ 0 h 2139885"/>
                <a:gd name="connsiteX2" fmla="*/ 2523301 w 2523301"/>
                <a:gd name="connsiteY2" fmla="*/ 224688 h 2139885"/>
                <a:gd name="connsiteX3" fmla="*/ 2523301 w 2523301"/>
                <a:gd name="connsiteY3" fmla="*/ 2139885 h 2139885"/>
                <a:gd name="connsiteX4" fmla="*/ 2523301 w 2523301"/>
                <a:gd name="connsiteY4" fmla="*/ 2139885 h 2139885"/>
                <a:gd name="connsiteX5" fmla="*/ 0 w 2523301"/>
                <a:gd name="connsiteY5" fmla="*/ 2139885 h 2139885"/>
                <a:gd name="connsiteX6" fmla="*/ 0 w 2523301"/>
                <a:gd name="connsiteY6" fmla="*/ 2139885 h 2139885"/>
                <a:gd name="connsiteX7" fmla="*/ 0 w 2523301"/>
                <a:gd name="connsiteY7" fmla="*/ 224688 h 2139885"/>
                <a:gd name="connsiteX8" fmla="*/ 224688 w 2523301"/>
                <a:gd name="connsiteY8" fmla="*/ 0 h 21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3301" h="2139885">
                  <a:moveTo>
                    <a:pt x="2298613" y="2139885"/>
                  </a:moveTo>
                  <a:lnTo>
                    <a:pt x="224688" y="2139885"/>
                  </a:lnTo>
                  <a:cubicBezTo>
                    <a:pt x="100596" y="2139885"/>
                    <a:pt x="0" y="2039289"/>
                    <a:pt x="0" y="191519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23301" y="0"/>
                  </a:lnTo>
                  <a:lnTo>
                    <a:pt x="2523301" y="0"/>
                  </a:lnTo>
                  <a:lnTo>
                    <a:pt x="2523301" y="1915197"/>
                  </a:lnTo>
                  <a:cubicBezTo>
                    <a:pt x="2523301" y="2039289"/>
                    <a:pt x="2422705" y="2139885"/>
                    <a:pt x="2298613" y="21398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89" tIns="106680" rIns="172490" bIns="172489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bg1"/>
                  </a:solidFill>
                </a:rPr>
                <a:t>Statistically, this balance is handled by comparing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bg1"/>
                  </a:solidFill>
                </a:rPr>
                <a:t>- the variability of PK parameters between individuals    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bg1"/>
                  </a:solidFill>
                </a:rPr>
                <a:t>- with the residual variance in the estimation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Modeling: base structural model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</p:nvPr>
        </p:nvGraphicFramePr>
        <p:xfrm>
          <a:off x="244475" y="1497013"/>
          <a:ext cx="8589963" cy="309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7191903" y="3307651"/>
            <a:ext cx="115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1" dirty="0" smtClean="0">
                <a:solidFill>
                  <a:prstClr val="black"/>
                </a:solidFill>
                <a:latin typeface="+mj-lt"/>
                <a:cs typeface=""/>
              </a:rPr>
              <a:t> OBJF</a:t>
            </a:r>
          </a:p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1" dirty="0" smtClean="0">
                <a:solidFill>
                  <a:prstClr val="black"/>
                </a:solidFill>
                <a:latin typeface="+mj-lt"/>
                <a:cs typeface=""/>
              </a:rPr>
              <a:t>  Diagnostic </a:t>
            </a:r>
          </a:p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1" dirty="0" smtClean="0">
                <a:solidFill>
                  <a:prstClr val="black"/>
                </a:solidFill>
                <a:latin typeface="+mj-lt"/>
                <a:cs typeface=""/>
              </a:rPr>
              <a:t>  plots</a:t>
            </a:r>
            <a:endParaRPr lang="en-GB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83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objectives… 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0505017"/>
              </p:ext>
            </p:extLst>
          </p:nvPr>
        </p:nvGraphicFramePr>
        <p:xfrm>
          <a:off x="244475" y="1497013"/>
          <a:ext cx="8589963" cy="309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PK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25407" y="1114573"/>
            <a:ext cx="1986211" cy="3772124"/>
            <a:chOff x="243209" y="1486097"/>
            <a:chExt cx="2648281" cy="5029498"/>
          </a:xfrm>
        </p:grpSpPr>
        <p:sp>
          <p:nvSpPr>
            <p:cNvPr id="6" name="Rectangle 5"/>
            <p:cNvSpPr/>
            <p:nvPr/>
          </p:nvSpPr>
          <p:spPr>
            <a:xfrm>
              <a:off x="243209" y="1486097"/>
              <a:ext cx="2648281" cy="5133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chemeClr val="bg1"/>
                  </a:solidFill>
                </a:rPr>
                <a:t>Classical approach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209" y="2381545"/>
              <a:ext cx="2648281" cy="1482307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chemeClr val="bg1"/>
                  </a:solidFill>
                </a:rPr>
                <a:t>Derivation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chemeClr val="bg1"/>
                  </a:solidFill>
                </a:rPr>
                <a:t>Rich data in a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chemeClr val="bg1"/>
                  </a:solidFill>
                </a:rPr>
                <a:t>limited sample of 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chemeClr val="bg1"/>
                  </a:solidFill>
                </a:rPr>
                <a:t>individuals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chemeClr val="bg1"/>
                  </a:solidFill>
                </a:rPr>
                <a:t>Average of iPK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209" y="5033288"/>
              <a:ext cx="2648281" cy="1482307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chemeClr val="bg1"/>
                  </a:solidFill>
                </a:rPr>
                <a:t>Estimation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chemeClr val="bg1"/>
                  </a:solidFill>
                </a:rPr>
                <a:t>Full study (rich data)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chemeClr val="bg1"/>
                  </a:solidFill>
                </a:rPr>
                <a:t>of the individual of interest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chemeClr val="bg1"/>
                  </a:solidFill>
                </a:rPr>
                <a:t>Individual PK</a:t>
              </a:r>
            </a:p>
          </p:txBody>
        </p:sp>
        <p:sp>
          <p:nvSpPr>
            <p:cNvPr id="9" name="Not Equal 8"/>
            <p:cNvSpPr/>
            <p:nvPr/>
          </p:nvSpPr>
          <p:spPr>
            <a:xfrm rot="5400000">
              <a:off x="1107954" y="4188092"/>
              <a:ext cx="918791" cy="472849"/>
            </a:xfrm>
            <a:prstGeom prst="mathNotEqual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26274" y="1114573"/>
            <a:ext cx="1986211" cy="1783316"/>
            <a:chOff x="5726274" y="1114573"/>
            <a:chExt cx="1986211" cy="1783316"/>
          </a:xfrm>
        </p:grpSpPr>
        <p:sp>
          <p:nvSpPr>
            <p:cNvPr id="10" name="Rectangle 9"/>
            <p:cNvSpPr/>
            <p:nvPr/>
          </p:nvSpPr>
          <p:spPr>
            <a:xfrm>
              <a:off x="5726274" y="1114573"/>
              <a:ext cx="1986211" cy="3850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000000"/>
                  </a:solidFill>
                </a:rPr>
                <a:t>Population approach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6274" y="1786159"/>
              <a:ext cx="1986211" cy="11117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rgbClr val="FF0000"/>
                  </a:solidFill>
                </a:rPr>
                <a:t>Derivation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</a:rPr>
                <a:t>Sparse data in a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</a:rPr>
                <a:t>large sample of 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</a:rPr>
                <a:t>individuals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rgbClr val="FF0000"/>
                  </a:solidFill>
                </a:rPr>
                <a:t>Population model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26274" y="3049877"/>
            <a:ext cx="1986211" cy="1836820"/>
            <a:chOff x="5726274" y="3049877"/>
            <a:chExt cx="1986211" cy="1836820"/>
          </a:xfrm>
        </p:grpSpPr>
        <p:sp>
          <p:nvSpPr>
            <p:cNvPr id="12" name="Rectangle 11"/>
            <p:cNvSpPr/>
            <p:nvPr/>
          </p:nvSpPr>
          <p:spPr>
            <a:xfrm>
              <a:off x="5726274" y="3774967"/>
              <a:ext cx="1986211" cy="11117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rgbClr val="FF0000"/>
                  </a:solidFill>
                </a:rPr>
                <a:t>Estimation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</a:rPr>
                <a:t>Bayesian estimation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</a:rPr>
                <a:t>individual sparse data population priors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rgbClr val="FF0000"/>
                  </a:solidFill>
                </a:rPr>
                <a:t>Individual PK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544277" y="3049877"/>
              <a:ext cx="385082" cy="613058"/>
            </a:xfrm>
            <a:prstGeom prst="downArrow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96853" y="1114573"/>
            <a:ext cx="2135207" cy="2500241"/>
            <a:chOff x="3138471" y="1486097"/>
            <a:chExt cx="2846942" cy="3333655"/>
          </a:xfrm>
        </p:grpSpPr>
        <p:sp>
          <p:nvSpPr>
            <p:cNvPr id="15" name="Rectangle 14"/>
            <p:cNvSpPr/>
            <p:nvPr/>
          </p:nvSpPr>
          <p:spPr>
            <a:xfrm>
              <a:off x="3138471" y="1486097"/>
              <a:ext cx="2648281" cy="513379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srgbClr val="000000"/>
                  </a:solidFill>
                </a:rPr>
                <a:t>Mixed approach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38471" y="2381545"/>
              <a:ext cx="2648281" cy="1482307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rgbClr val="FF0000"/>
                  </a:solidFill>
                </a:rPr>
                <a:t>Derivation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</a:rPr>
                <a:t>Rich data in a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</a:rPr>
                <a:t>large sample of 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</a:rPr>
                <a:t>Individuals</a:t>
              </a:r>
            </a:p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u="sng" dirty="0">
                  <a:solidFill>
                    <a:srgbClr val="FF0000"/>
                  </a:solidFill>
                </a:rPr>
                <a:t>Population model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 rot="18709944">
              <a:off x="5232161" y="4066500"/>
              <a:ext cx="689094" cy="817410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646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mr-IN" dirty="0" smtClean="0"/>
              <a:t>–</a:t>
            </a:r>
            <a:r>
              <a:rPr lang="en-CA" dirty="0" smtClean="0"/>
              <a:t>P</a:t>
            </a:r>
            <a:r>
              <a:rPr lang="en-US" dirty="0" err="1" smtClean="0"/>
              <a:t>ractical</a:t>
            </a:r>
            <a:r>
              <a:rPr lang="en-US" dirty="0" smtClean="0"/>
              <a:t> solutions to barriers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47" y="265940"/>
            <a:ext cx="6569988" cy="857250"/>
          </a:xfrm>
        </p:spPr>
        <p:txBody>
          <a:bodyPr/>
          <a:lstStyle/>
          <a:p>
            <a:r>
              <a:rPr lang="en-US" sz="3200" dirty="0" smtClean="0"/>
              <a:t>The WAPPS core team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09" y="1558977"/>
            <a:ext cx="8719319" cy="40173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Principal investigators: </a:t>
            </a:r>
            <a:r>
              <a:rPr lang="en-US" b="1" dirty="0"/>
              <a:t>	</a:t>
            </a:r>
            <a:r>
              <a:rPr lang="en-US" i="1" dirty="0" smtClean="0"/>
              <a:t>Iorio</a:t>
            </a:r>
            <a:r>
              <a:rPr lang="en-US" i="1" dirty="0"/>
              <a:t>, Alfonso and </a:t>
            </a:r>
            <a:r>
              <a:rPr lang="en-US" i="1" dirty="0" err="1"/>
              <a:t>Hermans</a:t>
            </a:r>
            <a:r>
              <a:rPr lang="en-US" i="1" dirty="0"/>
              <a:t>, Cedric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Advisory Committee</a:t>
            </a:r>
            <a:r>
              <a:rPr lang="en-US" b="1" i="1" dirty="0"/>
              <a:t>:</a:t>
            </a:r>
            <a:r>
              <a:rPr lang="en-US" i="1" dirty="0"/>
              <a:t> 		</a:t>
            </a:r>
            <a:r>
              <a:rPr lang="en-US" i="1" dirty="0" err="1" smtClean="0"/>
              <a:t>Blanchette</a:t>
            </a:r>
            <a:r>
              <a:rPr lang="en-US" i="1" dirty="0" smtClean="0"/>
              <a:t>, V; Collins, P; </a:t>
            </a:r>
            <a:r>
              <a:rPr lang="en-US" i="1" dirty="0" err="1" smtClean="0"/>
              <a:t>Morfini</a:t>
            </a:r>
            <a:r>
              <a:rPr lang="en-US" i="1" dirty="0" smtClean="0"/>
              <a:t>, M; </a:t>
            </a:r>
            <a:r>
              <a:rPr lang="en-US" i="1" dirty="0" err="1" smtClean="0"/>
              <a:t>Berntorp</a:t>
            </a:r>
            <a:r>
              <a:rPr lang="en-US" i="1" dirty="0" smtClean="0"/>
              <a:t>, E;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b="1" dirty="0"/>
              <a:t>Project coordinator:</a:t>
            </a:r>
            <a:r>
              <a:rPr lang="en-US" dirty="0"/>
              <a:t> 		</a:t>
            </a:r>
            <a:r>
              <a:rPr lang="en-US" i="1" dirty="0" smtClean="0"/>
              <a:t>Navarro</a:t>
            </a:r>
            <a:r>
              <a:rPr lang="en-US" i="1" dirty="0"/>
              <a:t>, Tamara</a:t>
            </a:r>
          </a:p>
          <a:p>
            <a:pPr>
              <a:lnSpc>
                <a:spcPct val="100000"/>
              </a:lnSpc>
            </a:pPr>
            <a:r>
              <a:rPr lang="en-US" b="1" dirty="0"/>
              <a:t>Information Technology: 	</a:t>
            </a:r>
            <a:r>
              <a:rPr lang="en-US" i="1" dirty="0" err="1" smtClean="0"/>
              <a:t>Cotoi</a:t>
            </a:r>
            <a:r>
              <a:rPr lang="en-US" i="1" dirty="0" smtClean="0"/>
              <a:t>, Chris; Hobson, Nicholas;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b="1" dirty="0"/>
              <a:t>Pharmacokinetics:</a:t>
            </a:r>
            <a:r>
              <a:rPr lang="en-US" dirty="0"/>
              <a:t> 		</a:t>
            </a:r>
            <a:r>
              <a:rPr lang="en-US" i="1" dirty="0" err="1" smtClean="0"/>
              <a:t>Edginton</a:t>
            </a:r>
            <a:r>
              <a:rPr lang="en-US" i="1" dirty="0"/>
              <a:t>, Andrea</a:t>
            </a:r>
            <a:r>
              <a:rPr lang="en-US" i="1" dirty="0" smtClean="0"/>
              <a:t>; </a:t>
            </a:r>
            <a:r>
              <a:rPr lang="en-US" i="1" dirty="0" err="1" smtClean="0"/>
              <a:t>McEneny</a:t>
            </a:r>
            <a:r>
              <a:rPr lang="en-US" i="1" dirty="0" smtClean="0"/>
              <a:t>-King, Alanna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b="1" dirty="0"/>
              <a:t>Statistics:</a:t>
            </a:r>
            <a:r>
              <a:rPr lang="en-US" dirty="0"/>
              <a:t> 			</a:t>
            </a:r>
            <a:r>
              <a:rPr lang="en-US" i="1" dirty="0" smtClean="0"/>
              <a:t>Foster</a:t>
            </a:r>
            <a:r>
              <a:rPr lang="en-US" i="1" dirty="0"/>
              <a:t>, Gary; </a:t>
            </a:r>
            <a:r>
              <a:rPr lang="en-US" i="1" dirty="0" err="1"/>
              <a:t>Thabane</a:t>
            </a:r>
            <a:r>
              <a:rPr lang="en-US" i="1" dirty="0"/>
              <a:t>, </a:t>
            </a:r>
            <a:r>
              <a:rPr lang="en-US" i="1" dirty="0" err="1"/>
              <a:t>Lehana</a:t>
            </a:r>
            <a:r>
              <a:rPr lang="en-US" i="1" dirty="0"/>
              <a:t>;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Consultant:</a:t>
            </a:r>
            <a:r>
              <a:rPr lang="en-US" dirty="0"/>
              <a:t> 			</a:t>
            </a:r>
            <a:r>
              <a:rPr lang="en-US" i="1" dirty="0" smtClean="0"/>
              <a:t>Bauer</a:t>
            </a:r>
            <a:r>
              <a:rPr lang="en-US" i="1" dirty="0"/>
              <a:t>, Rob (Consultant at ICON)</a:t>
            </a:r>
          </a:p>
          <a:p>
            <a:pPr>
              <a:lnSpc>
                <a:spcPct val="100000"/>
              </a:lnSpc>
            </a:pPr>
            <a:r>
              <a:rPr lang="en-US" b="1" dirty="0"/>
              <a:t>Literature search, data entry</a:t>
            </a:r>
            <a:r>
              <a:rPr lang="en-US" dirty="0"/>
              <a:t>: 	</a:t>
            </a:r>
            <a:r>
              <a:rPr lang="en-US" i="1" dirty="0" smtClean="0"/>
              <a:t>Xi, </a:t>
            </a:r>
            <a:r>
              <a:rPr lang="en-US" i="1" dirty="0" err="1" smtClean="0"/>
              <a:t>Mengchen</a:t>
            </a:r>
            <a:r>
              <a:rPr lang="en-US" i="1" dirty="0" smtClean="0"/>
              <a:t>; </a:t>
            </a:r>
            <a:r>
              <a:rPr lang="en-US" i="1" dirty="0" err="1" smtClean="0"/>
              <a:t>Mammen</a:t>
            </a:r>
            <a:r>
              <a:rPr lang="en-US" i="1" dirty="0" smtClean="0"/>
              <a:t>, Sunil; Yang, Basil;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b="1" dirty="0"/>
              <a:t>User testing</a:t>
            </a:r>
            <a:r>
              <a:rPr lang="en-US" dirty="0"/>
              <a:t>: 			</a:t>
            </a:r>
            <a:r>
              <a:rPr lang="en-US" i="1" dirty="0" err="1" smtClean="0"/>
              <a:t>Bargash</a:t>
            </a:r>
            <a:r>
              <a:rPr lang="en-US" i="1" dirty="0"/>
              <a:t>, Islam</a:t>
            </a:r>
          </a:p>
        </p:txBody>
      </p:sp>
    </p:spTree>
    <p:extLst>
      <p:ext uri="{BB962C8B-B14F-4D97-AF65-F5344CB8AC3E}">
        <p14:creationId xmlns:p14="http://schemas.microsoft.com/office/powerpoint/2010/main" val="17542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9" y="229129"/>
            <a:ext cx="6841991" cy="857250"/>
          </a:xfrm>
        </p:spPr>
        <p:txBody>
          <a:bodyPr/>
          <a:lstStyle/>
          <a:p>
            <a:r>
              <a:rPr lang="en-US" sz="2800" dirty="0" smtClean="0"/>
              <a:t>WAPPS project: derivation/validation cohorts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888540"/>
              </p:ext>
            </p:extLst>
          </p:nvPr>
        </p:nvGraphicFramePr>
        <p:xfrm>
          <a:off x="647112" y="1435765"/>
          <a:ext cx="7793502" cy="319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Cohort</a:t>
                      </a:r>
                      <a:endParaRPr 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# of subjects</a:t>
                      </a:r>
                      <a:endParaRPr 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# of PKs</a:t>
                      </a:r>
                      <a:endParaRPr 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Derivation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&gt; 750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&gt; 1200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Validation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Modeling: base structural model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</p:nvPr>
        </p:nvGraphicFramePr>
        <p:xfrm>
          <a:off x="244475" y="1497013"/>
          <a:ext cx="8589963" cy="309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7191903" y="3307651"/>
            <a:ext cx="115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1" dirty="0" smtClean="0">
                <a:solidFill>
                  <a:prstClr val="black"/>
                </a:solidFill>
                <a:latin typeface="+mj-lt"/>
                <a:cs typeface=""/>
              </a:rPr>
              <a:t> OBJF</a:t>
            </a:r>
          </a:p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1" dirty="0" smtClean="0">
                <a:solidFill>
                  <a:prstClr val="black"/>
                </a:solidFill>
                <a:latin typeface="+mj-lt"/>
                <a:cs typeface=""/>
              </a:rPr>
              <a:t>  Diagnostic </a:t>
            </a:r>
          </a:p>
          <a:p>
            <a:pPr algn="l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1" dirty="0" smtClean="0">
                <a:solidFill>
                  <a:prstClr val="black"/>
                </a:solidFill>
                <a:latin typeface="+mj-lt"/>
                <a:cs typeface=""/>
              </a:rPr>
              <a:t>  plots</a:t>
            </a:r>
            <a:endParaRPr lang="en-GB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2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6619" y="2843314"/>
            <a:ext cx="44415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 err="1" smtClean="0"/>
              <a:t>Kowaltry</a:t>
            </a:r>
            <a:r>
              <a:rPr lang="en-CA" sz="1800" dirty="0" smtClean="0"/>
              <a:t> 50 IU/Kg</a:t>
            </a:r>
          </a:p>
          <a:p>
            <a:endParaRPr lang="en-CA" sz="1800" dirty="0"/>
          </a:p>
          <a:p>
            <a:pPr algn="l"/>
            <a:r>
              <a:rPr lang="en-CA" sz="1800" dirty="0" smtClean="0"/>
              <a:t>Samples</a:t>
            </a:r>
            <a:r>
              <a:rPr lang="en-CA" sz="1800" dirty="0"/>
              <a:t>	 </a:t>
            </a:r>
            <a:r>
              <a:rPr lang="en-CA" sz="1800" dirty="0" smtClean="0"/>
              <a:t>    term HL </a:t>
            </a:r>
            <a:r>
              <a:rPr lang="en-CA" sz="1800" dirty="0"/>
              <a:t> </a:t>
            </a:r>
            <a:r>
              <a:rPr lang="en-CA" sz="1800" dirty="0" smtClean="0"/>
              <a:t>    time </a:t>
            </a:r>
            <a:r>
              <a:rPr lang="en-CA" sz="1800" dirty="0"/>
              <a:t>to </a:t>
            </a:r>
            <a:r>
              <a:rPr lang="en-CA" sz="1800" dirty="0" smtClean="0"/>
              <a:t>0.01 (hr)</a:t>
            </a:r>
            <a:endParaRPr lang="en-CA" sz="1800" dirty="0"/>
          </a:p>
          <a:p>
            <a:pPr algn="l"/>
            <a:r>
              <a:rPr lang="en-CA" sz="1800" dirty="0" smtClean="0"/>
              <a:t>     All</a:t>
            </a:r>
            <a:r>
              <a:rPr lang="en-CA" sz="1800" dirty="0"/>
              <a:t>	</a:t>
            </a:r>
            <a:r>
              <a:rPr lang="en-CA" sz="1800" dirty="0" smtClean="0"/>
              <a:t>        14.25</a:t>
            </a:r>
            <a:r>
              <a:rPr lang="en-CA" sz="1800" dirty="0"/>
              <a:t>	</a:t>
            </a:r>
            <a:r>
              <a:rPr lang="en-CA" sz="1800" dirty="0" smtClean="0"/>
              <a:t>   101.75</a:t>
            </a:r>
            <a:endParaRPr lang="en-CA" sz="1800" dirty="0"/>
          </a:p>
          <a:p>
            <a:pPr algn="l"/>
            <a:r>
              <a:rPr lang="en-CA" sz="1800" dirty="0" smtClean="0"/>
              <a:t>   3-24</a:t>
            </a:r>
            <a:r>
              <a:rPr lang="en-CA" sz="1800" dirty="0"/>
              <a:t>	 </a:t>
            </a:r>
            <a:r>
              <a:rPr lang="en-CA" sz="1800" dirty="0" smtClean="0"/>
              <a:t>        14.2                102.5</a:t>
            </a:r>
          </a:p>
          <a:p>
            <a:pPr algn="l"/>
            <a:r>
              <a:rPr lang="en-CA" sz="1800" dirty="0" smtClean="0"/>
              <a:t>  24-48</a:t>
            </a:r>
            <a:r>
              <a:rPr lang="en-CA" sz="1800" dirty="0"/>
              <a:t> </a:t>
            </a:r>
            <a:r>
              <a:rPr lang="en-CA" sz="1800" dirty="0" smtClean="0"/>
              <a:t>          14.25</a:t>
            </a:r>
            <a:r>
              <a:rPr lang="en-CA" sz="1800" dirty="0"/>
              <a:t>	</a:t>
            </a:r>
            <a:r>
              <a:rPr lang="en-CA" sz="1800" dirty="0" smtClean="0"/>
              <a:t>   102.25</a:t>
            </a:r>
            <a:endParaRPr lang="en-C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83" y="231299"/>
            <a:ext cx="3415211" cy="220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643" y="225823"/>
            <a:ext cx="3434946" cy="2206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54" y="2631265"/>
            <a:ext cx="3418740" cy="21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17154"/>
          </a:xfrm>
        </p:spPr>
        <p:txBody>
          <a:bodyPr>
            <a:normAutofit/>
          </a:bodyPr>
          <a:lstStyle/>
          <a:p>
            <a:r>
              <a:rPr lang="en-US" dirty="0" smtClean="0"/>
              <a:t>The WAPPS network</a:t>
            </a:r>
            <a:endParaRPr lang="en-US" dirty="0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 bwMode="gray">
          <a:xfrm>
            <a:off x="1143000" y="4710511"/>
            <a:ext cx="6662739" cy="303449"/>
          </a:xfrm>
          <a:prstGeom prst="rect">
            <a:avLst/>
          </a:prstGeom>
        </p:spPr>
        <p:txBody>
          <a:bodyPr lIns="68443" tIns="34222" rIns="68443" bIns="34222" anchor="b"/>
          <a:lstStyle/>
          <a:p>
            <a:pPr lvl="0" algn="r"/>
            <a:r>
              <a:rPr lang="en-GB" sz="750" dirty="0"/>
              <a:t>The Development of the Web-based Application for the Population Pharmacokinetic Service – </a:t>
            </a:r>
            <a:r>
              <a:rPr lang="en-GB" sz="750" dirty="0" err="1"/>
              <a:t>Hemophilia</a:t>
            </a:r>
            <a:r>
              <a:rPr lang="en-GB" sz="750" dirty="0"/>
              <a:t> (</a:t>
            </a:r>
            <a:r>
              <a:rPr lang="en-GB" sz="750" dirty="0" err="1"/>
              <a:t>WAPPS-Hemo</a:t>
            </a:r>
            <a:r>
              <a:rPr lang="en-GB" sz="750" dirty="0"/>
              <a:t>) – </a:t>
            </a:r>
            <a:r>
              <a:rPr lang="en-GB" sz="750" dirty="0" err="1"/>
              <a:t>Phase1</a:t>
            </a:r>
            <a:r>
              <a:rPr lang="en-GB" sz="750" dirty="0"/>
              <a:t>. </a:t>
            </a:r>
          </a:p>
          <a:p>
            <a:pPr lvl="0" algn="r"/>
            <a:r>
              <a:rPr lang="en-GB" sz="750" dirty="0"/>
              <a:t>ClinicalTrials.gov Identifier: </a:t>
            </a:r>
            <a:r>
              <a:rPr lang="en-GB" sz="750" dirty="0" err="1"/>
              <a:t>NCT02061072</a:t>
            </a:r>
            <a:r>
              <a:rPr lang="en-GB" sz="750" dirty="0"/>
              <a:t>. Available at: </a:t>
            </a:r>
            <a:r>
              <a:rPr lang="en-GB" sz="750" dirty="0">
                <a:hlinkClick r:id="rId2"/>
              </a:rPr>
              <a:t>https://clinicaltrials.gov/ct2/show/NCT02061072</a:t>
            </a:r>
            <a:r>
              <a:rPr lang="en-GB" sz="750" dirty="0"/>
              <a:t>.</a:t>
            </a:r>
            <a:endParaRPr lang="it-IT" sz="7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723133"/>
            <a:ext cx="9144000" cy="40024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9931" y="842916"/>
            <a:ext cx="7463244" cy="3510503"/>
            <a:chOff x="539931" y="842916"/>
            <a:chExt cx="7463244" cy="3510503"/>
          </a:xfrm>
        </p:grpSpPr>
        <p:sp>
          <p:nvSpPr>
            <p:cNvPr id="4" name="Oval 3"/>
            <p:cNvSpPr/>
            <p:nvPr/>
          </p:nvSpPr>
          <p:spPr bwMode="auto">
            <a:xfrm>
              <a:off x="539932" y="1881051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39932" y="3248911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39932" y="3353888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9932" y="3458865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39931" y="3563842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9931" y="3668819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240971" y="2988099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988491" y="2677633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796211" y="3715346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796211" y="3610369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759892" y="2127562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88211" y="2101674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288210" y="2327979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288210" y="2432956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572690" y="2803796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601718" y="1005476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185918" y="842916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420358" y="1765218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924798" y="1978296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487918" y="2502122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294118" y="4275042"/>
              <a:ext cx="78377" cy="78377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05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9" y="229129"/>
            <a:ext cx="6841991" cy="857250"/>
          </a:xfrm>
        </p:spPr>
        <p:txBody>
          <a:bodyPr/>
          <a:lstStyle/>
          <a:p>
            <a:r>
              <a:rPr lang="en-US" sz="2800" dirty="0" smtClean="0"/>
              <a:t>PK studies performed on the </a:t>
            </a:r>
            <a:r>
              <a:rPr lang="en-US" sz="2800" smtClean="0"/>
              <a:t>WAPPS platform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13877"/>
              </p:ext>
            </p:extLst>
          </p:nvPr>
        </p:nvGraphicFramePr>
        <p:xfrm>
          <a:off x="647112" y="1435765"/>
          <a:ext cx="7793502" cy="319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Cohort</a:t>
                      </a:r>
                      <a:endParaRPr 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# of subjects</a:t>
                      </a:r>
                      <a:endParaRPr 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# of PKs</a:t>
                      </a:r>
                      <a:endParaRPr 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Derivation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750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1200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Validation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240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275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WAPPS</a:t>
                      </a:r>
                      <a:endParaRPr lang="en-US" sz="3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407</a:t>
                      </a:r>
                      <a:endParaRPr lang="en-US" sz="3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453</a:t>
                      </a:r>
                      <a:endParaRPr lang="en-US" sz="3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&gt;1500</a:t>
                      </a:r>
                      <a:endParaRPr lang="en-US" sz="3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&gt;2000</a:t>
                      </a:r>
                      <a:endParaRPr lang="en-US" sz="3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sampling time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8081" y="4705084"/>
            <a:ext cx="5250566" cy="3509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Bjorkman S. </a:t>
            </a:r>
            <a:r>
              <a:rPr lang="it-IT" sz="1400" i="1" dirty="0" err="1" smtClean="0"/>
              <a:t>Haemophilia</a:t>
            </a:r>
            <a:r>
              <a:rPr lang="it-IT" sz="1400" i="1" dirty="0" smtClean="0"/>
              <a:t> </a:t>
            </a:r>
            <a:r>
              <a:rPr lang="it-IT" sz="1400" i="1" dirty="0"/>
              <a:t>2010; 16: 597–605.</a:t>
            </a:r>
            <a:endParaRPr lang="en-US" sz="14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212" y="1586954"/>
            <a:ext cx="2847377" cy="30857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Factor VIII</a:t>
            </a:r>
            <a:endParaRPr lang="en-US" sz="28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4, 24 and 48 h</a:t>
            </a:r>
          </a:p>
          <a:p>
            <a:r>
              <a:rPr lang="en-US" sz="2800" dirty="0"/>
              <a:t>Alternatives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8, 30 h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24 h alone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081" y="4320801"/>
            <a:ext cx="4527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Based on re-analysis </a:t>
            </a:r>
            <a:r>
              <a:rPr lang="en-US" sz="1400" dirty="0"/>
              <a:t>of data from 41 FVIII PK studies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60425" y="1584626"/>
            <a:ext cx="3970115" cy="30857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Factor IX</a:t>
            </a:r>
            <a:endParaRPr lang="en-US" sz="28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48-54, 72-78 h</a:t>
            </a: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(anytime during day 2 and 3)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2358" y="4704000"/>
            <a:ext cx="3756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 smtClean="0"/>
              <a:t>Brekkan</a:t>
            </a:r>
            <a:r>
              <a:rPr lang="en-US" sz="1200" dirty="0" smtClean="0"/>
              <a:t> A et </a:t>
            </a:r>
            <a:r>
              <a:rPr lang="en-US" sz="1200" dirty="0"/>
              <a:t>al. </a:t>
            </a:r>
            <a:r>
              <a:rPr lang="en-US" sz="1200" dirty="0" smtClean="0"/>
              <a:t>J </a:t>
            </a:r>
            <a:r>
              <a:rPr lang="en-US" sz="1200" dirty="0" err="1"/>
              <a:t>Thromb</a:t>
            </a:r>
            <a:r>
              <a:rPr lang="en-US" sz="1200" dirty="0"/>
              <a:t> </a:t>
            </a:r>
            <a:r>
              <a:rPr lang="en-US" sz="1200" dirty="0" err="1"/>
              <a:t>Haemost</a:t>
            </a:r>
            <a:r>
              <a:rPr lang="en-US" sz="1200" dirty="0"/>
              <a:t> </a:t>
            </a:r>
            <a:r>
              <a:rPr lang="en-US" sz="1200" dirty="0" smtClean="0"/>
              <a:t>2016;13:1-9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320783" y="4320800"/>
            <a:ext cx="3209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Single study, multiple sourced patients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68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jörkman, Collins - 2013 - Measurement of factor VIII pharmacokinetics in routine clinical practic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t="60279" r="11500" b="19580"/>
          <a:stretch/>
        </p:blipFill>
        <p:spPr>
          <a:xfrm>
            <a:off x="0" y="298386"/>
            <a:ext cx="6359179" cy="4654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8056" y="4644865"/>
            <a:ext cx="36422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 smtClean="0"/>
              <a:t>Bjorkman, S JTH 2013;11:180-2</a:t>
            </a:r>
          </a:p>
        </p:txBody>
      </p:sp>
    </p:spTree>
    <p:extLst>
      <p:ext uri="{BB962C8B-B14F-4D97-AF65-F5344CB8AC3E}">
        <p14:creationId xmlns:p14="http://schemas.microsoft.com/office/powerpoint/2010/main" val="14119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mr-IN" dirty="0" smtClean="0"/>
              <a:t>–</a:t>
            </a:r>
            <a:r>
              <a:rPr lang="en-US" dirty="0" smtClean="0"/>
              <a:t> Pharmacokinetic estimation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711" y="270000"/>
            <a:ext cx="6172200" cy="48600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72" y="1465445"/>
            <a:ext cx="7178993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Washout </a:t>
            </a:r>
            <a:r>
              <a:rPr lang="en-US" sz="2400" b="1" dirty="0">
                <a:solidFill>
                  <a:srgbClr val="FF0000"/>
                </a:solidFill>
              </a:rPr>
              <a:t>is not </a:t>
            </a:r>
            <a:r>
              <a:rPr lang="en-US" sz="2400" b="1" dirty="0" smtClean="0">
                <a:solidFill>
                  <a:srgbClr val="FF0000"/>
                </a:solidFill>
              </a:rPr>
              <a:t>needed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750"/>
              </a:spcAft>
            </a:pPr>
            <a:r>
              <a:rPr lang="en-US" sz="2000" dirty="0"/>
              <a:t>Five FVIII half-lives would correspond to up to 5 days in prophylaxis patients.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Data </a:t>
            </a:r>
            <a:r>
              <a:rPr lang="en-US" sz="2400" b="1" dirty="0">
                <a:solidFill>
                  <a:srgbClr val="FF0000"/>
                </a:solidFill>
              </a:rPr>
              <a:t>from practically any dosing schedule</a:t>
            </a:r>
            <a:r>
              <a:rPr lang="en-US" sz="24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Residual above baseline can be modeled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For optimal assessment, doses </a:t>
            </a:r>
            <a:r>
              <a:rPr lang="en-US" sz="2000" dirty="0"/>
              <a:t>and times of preceding infusions must be known for at least five half-lives (after which &lt;3% of a dose remains in the body) before the study infusion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9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55" y="1352041"/>
            <a:ext cx="6569988" cy="857250"/>
          </a:xfrm>
        </p:spPr>
        <p:txBody>
          <a:bodyPr/>
          <a:lstStyle/>
          <a:p>
            <a:r>
              <a:rPr lang="en-US" dirty="0" smtClean="0"/>
              <a:t>Study population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92219"/>
              </p:ext>
            </p:extLst>
          </p:nvPr>
        </p:nvGraphicFramePr>
        <p:xfrm>
          <a:off x="798653" y="2565180"/>
          <a:ext cx="7778187" cy="1630918"/>
        </p:xfrm>
        <a:graphic>
          <a:graphicData uri="http://schemas.openxmlformats.org/drawingml/2006/table">
            <a:tbl>
              <a:tblPr/>
              <a:tblGrid>
                <a:gridCol w="171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819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7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7739" marR="7739" marT="7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BW(Kg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739" marR="7739" marT="7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(IU/Kg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739" marR="7739" marT="7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(min-max)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7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(10-80)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7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(18-96)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7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</a:t>
                      </a:r>
                    </a:p>
                    <a:p>
                      <a:pPr algn="ctr" fontAlgn="b"/>
                      <a:r>
                        <a:rPr lang="hr-H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(20.5 -61.1)</a:t>
                      </a:r>
                      <a:endParaRPr lang="hr-H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9" marR="7739" marT="7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3080" y="1856321"/>
            <a:ext cx="7225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20 subjects external to the derivation and validation cohort</a:t>
            </a:r>
          </a:p>
          <a:p>
            <a:pPr algn="ctr"/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-289560" y="240810"/>
            <a:ext cx="731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Comparison of</a:t>
            </a:r>
            <a:br>
              <a:rPr lang="en-US" b="1" dirty="0"/>
            </a:br>
            <a:r>
              <a:rPr lang="en-US" b="1" dirty="0"/>
              <a:t>WAPPS and </a:t>
            </a:r>
            <a:r>
              <a:rPr lang="en-US" b="1" dirty="0" err="1" smtClean="0"/>
              <a:t>MyPkFit</a:t>
            </a:r>
            <a:r>
              <a:rPr lang="en-US" b="1" dirty="0" smtClean="0"/>
              <a:t> </a:t>
            </a:r>
            <a:r>
              <a:rPr lang="en-US" b="1" dirty="0"/>
              <a:t>estimates</a:t>
            </a:r>
          </a:p>
        </p:txBody>
      </p:sp>
    </p:spTree>
    <p:extLst>
      <p:ext uri="{BB962C8B-B14F-4D97-AF65-F5344CB8AC3E}">
        <p14:creationId xmlns:p14="http://schemas.microsoft.com/office/powerpoint/2010/main" val="19674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Regressing MyPKFit on WAPPS - Termina Half-Lif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466062"/>
              </p:ext>
            </p:extLst>
          </p:nvPr>
        </p:nvGraphicFramePr>
        <p:xfrm>
          <a:off x="367688" y="1289696"/>
          <a:ext cx="4099560" cy="353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663259"/>
              </p:ext>
            </p:extLst>
          </p:nvPr>
        </p:nvGraphicFramePr>
        <p:xfrm>
          <a:off x="4271058" y="1335416"/>
          <a:ext cx="4036670" cy="349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-289560" y="240810"/>
            <a:ext cx="731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Comparison of</a:t>
            </a:r>
            <a:br>
              <a:rPr lang="en-US" b="1" dirty="0"/>
            </a:br>
            <a:r>
              <a:rPr lang="en-US" b="1" dirty="0"/>
              <a:t>WAPPS and </a:t>
            </a:r>
            <a:r>
              <a:rPr lang="en-US" b="1" dirty="0" err="1"/>
              <a:t>MyPK</a:t>
            </a:r>
            <a:r>
              <a:rPr lang="en-US" b="1" dirty="0"/>
              <a:t> Fit estimates</a:t>
            </a:r>
          </a:p>
        </p:txBody>
      </p:sp>
    </p:spTree>
    <p:extLst>
      <p:ext uri="{BB962C8B-B14F-4D97-AF65-F5344CB8AC3E}">
        <p14:creationId xmlns:p14="http://schemas.microsoft.com/office/powerpoint/2010/main" val="1103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044840"/>
              </p:ext>
            </p:extLst>
          </p:nvPr>
        </p:nvGraphicFramePr>
        <p:xfrm>
          <a:off x="403860" y="1270928"/>
          <a:ext cx="364236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8639" y="4680878"/>
            <a:ext cx="4019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MyPKFit</a:t>
            </a:r>
            <a:r>
              <a:rPr lang="en-US" sz="1600" dirty="0"/>
              <a:t> average overestimate of 2.15 </a:t>
            </a:r>
            <a:r>
              <a:rPr lang="en-US" sz="1600" dirty="0" err="1"/>
              <a:t>hrs</a:t>
            </a:r>
            <a:endParaRPr lang="en-US" sz="1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514735"/>
              </p:ext>
            </p:extLst>
          </p:nvPr>
        </p:nvGraphicFramePr>
        <p:xfrm>
          <a:off x="4507230" y="1209968"/>
          <a:ext cx="3726180" cy="355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84544" y="4680878"/>
            <a:ext cx="373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MyPKFit</a:t>
            </a:r>
            <a:r>
              <a:rPr lang="en-US" sz="1600" dirty="0"/>
              <a:t> average overestimate of 8 </a:t>
            </a:r>
            <a:r>
              <a:rPr lang="en-US" sz="1600" dirty="0" err="1"/>
              <a:t>hrs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-289560" y="240810"/>
            <a:ext cx="731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Comparison of</a:t>
            </a:r>
            <a:br>
              <a:rPr lang="en-US" b="1" dirty="0"/>
            </a:br>
            <a:r>
              <a:rPr lang="en-US" b="1" dirty="0"/>
              <a:t>WAPPS and </a:t>
            </a:r>
            <a:r>
              <a:rPr lang="en-US" b="1" dirty="0" err="1"/>
              <a:t>MyPK</a:t>
            </a:r>
            <a:r>
              <a:rPr lang="en-US" b="1" dirty="0"/>
              <a:t> Fit estimates</a:t>
            </a:r>
          </a:p>
        </p:txBody>
      </p:sp>
    </p:spTree>
    <p:extLst>
      <p:ext uri="{BB962C8B-B14F-4D97-AF65-F5344CB8AC3E}">
        <p14:creationId xmlns:p14="http://schemas.microsoft.com/office/powerpoint/2010/main" val="10734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mr-IN" dirty="0" smtClean="0"/>
              <a:t>–</a:t>
            </a:r>
            <a:r>
              <a:rPr lang="en-US" dirty="0" smtClean="0"/>
              <a:t> Setting thresholds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Endogenous (left) and therapeutic (right) factor levels and bleeding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187" t="10460" r="17626" b="18030"/>
          <a:stretch/>
        </p:blipFill>
        <p:spPr bwMode="auto">
          <a:xfrm>
            <a:off x="208668" y="1816597"/>
            <a:ext cx="4491698" cy="281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4247" y="1341696"/>
            <a:ext cx="4713968" cy="313262"/>
          </a:xfrm>
          <a:prstGeom prst="rect">
            <a:avLst/>
          </a:prstGeom>
        </p:spPr>
        <p:txBody>
          <a:bodyPr wrap="square" lIns="81632" tIns="40816" rIns="81632" bIns="40816">
            <a:spAutoFit/>
          </a:bodyPr>
          <a:lstStyle/>
          <a:p>
            <a:r>
              <a:rPr lang="en-US" sz="1500" b="1" dirty="0"/>
              <a:t>Annual number of joint bleeds by FVIII activity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 bwMode="gray">
          <a:xfrm>
            <a:off x="542925" y="4691461"/>
            <a:ext cx="3921125" cy="325040"/>
          </a:xfrm>
          <a:prstGeom prst="rect">
            <a:avLst/>
          </a:prstGeom>
        </p:spPr>
        <p:txBody>
          <a:bodyPr lIns="68443" tIns="34222" rIns="68443" bIns="34222" anchor="b"/>
          <a:lstStyle/>
          <a:p>
            <a:pPr lvl="0" algn="r"/>
            <a:r>
              <a:rPr lang="it-IT" sz="750" dirty="0"/>
              <a:t>den Uijl IEM, Mauser Bunschoten EP, Roosendaal G, et al. Haemophilia 2011;17:849–53.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4228" t="11697" r="20561" b="31716"/>
          <a:stretch/>
        </p:blipFill>
        <p:spPr bwMode="auto">
          <a:xfrm>
            <a:off x="4582319" y="1907565"/>
            <a:ext cx="43675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/>
          <p:cNvSpPr txBox="1">
            <a:spLocks/>
          </p:cNvSpPr>
          <p:nvPr/>
        </p:nvSpPr>
        <p:spPr bwMode="gray">
          <a:xfrm>
            <a:off x="4924425" y="4691461"/>
            <a:ext cx="2873375" cy="325040"/>
          </a:xfrm>
          <a:prstGeom prst="rect">
            <a:avLst/>
          </a:prstGeom>
        </p:spPr>
        <p:txBody>
          <a:bodyPr lIns="68443" tIns="34222" rIns="68443" bIns="34222" anchor="b"/>
          <a:lstStyle/>
          <a:p>
            <a:pPr lvl="0" algn="r"/>
            <a:r>
              <a:rPr lang="it-IT" sz="750" dirty="0"/>
              <a:t>Collins PW, et al. J Thromb Haemost. 2009;7(3):413-20.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2655" y="1333896"/>
            <a:ext cx="4017775" cy="544094"/>
          </a:xfrm>
          <a:prstGeom prst="rect">
            <a:avLst/>
          </a:prstGeom>
        </p:spPr>
        <p:txBody>
          <a:bodyPr wrap="square" lIns="81632" tIns="40816" rIns="81632" bIns="40816">
            <a:spAutoFit/>
          </a:bodyPr>
          <a:lstStyle/>
          <a:p>
            <a:r>
              <a:rPr lang="en-US" sz="1500" b="1" dirty="0"/>
              <a:t>Annual probability of zero bleeds by time below 1%</a:t>
            </a:r>
          </a:p>
        </p:txBody>
      </p:sp>
    </p:spTree>
    <p:extLst>
      <p:ext uri="{BB962C8B-B14F-4D97-AF65-F5344CB8AC3E}">
        <p14:creationId xmlns:p14="http://schemas.microsoft.com/office/powerpoint/2010/main" val="94676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715" y="77189"/>
            <a:ext cx="4483553" cy="968691"/>
          </a:xfrm>
        </p:spPr>
        <p:txBody>
          <a:bodyPr>
            <a:normAutofit/>
          </a:bodyPr>
          <a:lstStyle/>
          <a:p>
            <a:r>
              <a:rPr lang="en-US" dirty="0" smtClean="0"/>
              <a:t>Patient 1 – </a:t>
            </a:r>
            <a:r>
              <a:rPr lang="en-CA" dirty="0" err="1" smtClean="0">
                <a:solidFill>
                  <a:srgbClr val="000000"/>
                </a:solidFill>
              </a:rPr>
              <a:t>BeneF</a:t>
            </a:r>
            <a:r>
              <a:rPr lang="en-CA" cap="small" dirty="0" err="1" smtClean="0">
                <a:solidFill>
                  <a:srgbClr val="000000"/>
                </a:solidFill>
              </a:rPr>
              <a:t>ix</a:t>
            </a:r>
            <a:r>
              <a:rPr lang="en-CA" dirty="0" smtClean="0"/>
              <a:t> </a:t>
            </a:r>
            <a:r>
              <a:rPr lang="en-US" dirty="0" smtClean="0"/>
              <a:t>50 U/kg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2998" y="1230090"/>
            <a:ext cx="2549238" cy="262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en-GB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87580"/>
              </p:ext>
            </p:extLst>
          </p:nvPr>
        </p:nvGraphicFramePr>
        <p:xfrm>
          <a:off x="2937034" y="1050226"/>
          <a:ext cx="5473308" cy="26170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8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(hrs, 95 % </a:t>
                      </a:r>
                      <a:r>
                        <a:rPr lang="en-GB" sz="1800" b="0" dirty="0" err="1" smtClean="0"/>
                        <a:t>CrI</a:t>
                      </a:r>
                      <a:r>
                        <a:rPr lang="en-GB" sz="1800" b="0" dirty="0" smtClean="0"/>
                        <a:t>)</a:t>
                      </a:r>
                      <a:endParaRPr lang="en-GB" sz="18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Pt</a:t>
                      </a:r>
                      <a:r>
                        <a:rPr lang="en-GB" sz="2000" b="1" dirty="0" smtClean="0"/>
                        <a:t> 1</a:t>
                      </a:r>
                      <a:endParaRPr lang="en-GB" sz="2000" b="1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Pt</a:t>
                      </a:r>
                      <a:r>
                        <a:rPr lang="en-GB" sz="2000" b="1" dirty="0" smtClean="0"/>
                        <a:t> 2</a:t>
                      </a:r>
                      <a:endParaRPr lang="en-GB" sz="2000" b="1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/>
                        <a:t>Terminal</a:t>
                      </a:r>
                      <a:r>
                        <a:rPr lang="en-GB" sz="1800" b="0" baseline="0" dirty="0" smtClean="0"/>
                        <a:t> h</a:t>
                      </a:r>
                      <a:r>
                        <a:rPr lang="en-GB" sz="1800" b="0" dirty="0" smtClean="0"/>
                        <a:t>alf</a:t>
                      </a:r>
                      <a:r>
                        <a:rPr lang="en-GB" sz="1800" b="0" baseline="0" dirty="0" smtClean="0"/>
                        <a:t>-life</a:t>
                      </a:r>
                      <a:endParaRPr lang="en-GB" sz="18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20.5</a:t>
                      </a:r>
                      <a:endParaRPr lang="en-GB" sz="16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26.0</a:t>
                      </a:r>
                      <a:endParaRPr lang="en-GB" sz="16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482">
                <a:tc>
                  <a:txBody>
                    <a:bodyPr/>
                    <a:lstStyle/>
                    <a:p>
                      <a:pPr algn="r"/>
                      <a:r>
                        <a:rPr lang="en-GB" sz="1800" b="0" baseline="0" dirty="0" smtClean="0"/>
                        <a:t>Time to 0.05 IU/ml</a:t>
                      </a:r>
                      <a:endParaRPr lang="en-GB" sz="18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46.5</a:t>
                      </a:r>
                    </a:p>
                    <a:p>
                      <a:pPr algn="ctr"/>
                      <a:r>
                        <a:rPr lang="en-GB" sz="1600" b="0" dirty="0" smtClean="0"/>
                        <a:t>(41.5–51.5)</a:t>
                      </a:r>
                      <a:endParaRPr lang="en-GB" sz="16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35</a:t>
                      </a:r>
                    </a:p>
                    <a:p>
                      <a:pPr algn="ctr"/>
                      <a:r>
                        <a:rPr lang="en-GB" sz="1600" b="0" dirty="0" smtClean="0"/>
                        <a:t>(30–39.75)</a:t>
                      </a:r>
                      <a:endParaRPr lang="en-GB" sz="16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482"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/>
                        <a:t>Time</a:t>
                      </a:r>
                      <a:r>
                        <a:rPr lang="en-GB" sz="1800" b="0" baseline="0" dirty="0" smtClean="0"/>
                        <a:t> to 0.02 IU/ml</a:t>
                      </a:r>
                      <a:endParaRPr lang="en-GB" sz="18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73.75</a:t>
                      </a:r>
                    </a:p>
                    <a:p>
                      <a:pPr algn="ctr"/>
                      <a:r>
                        <a:rPr lang="en-GB" sz="1600" b="0" dirty="0" smtClean="0"/>
                        <a:t>(65.25–83.25)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68.75</a:t>
                      </a: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(58.25–79.5)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482"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/>
                        <a:t>Time</a:t>
                      </a:r>
                      <a:r>
                        <a:rPr lang="en-GB" sz="1800" b="0" baseline="0" dirty="0" smtClean="0"/>
                        <a:t> to 0.01 IU/ml</a:t>
                      </a:r>
                      <a:endParaRPr lang="en-GB" sz="1800" b="0" dirty="0" smtClean="0"/>
                    </a:p>
                    <a:p>
                      <a:pPr algn="r"/>
                      <a:endParaRPr lang="en-GB" sz="18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94.5</a:t>
                      </a:r>
                    </a:p>
                    <a:p>
                      <a:pPr algn="ctr"/>
                      <a:r>
                        <a:rPr lang="en-GB" sz="1600" b="0" dirty="0" smtClean="0"/>
                        <a:t>(81.25–107.5)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(75.75–114.25)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771566" y="1652276"/>
            <a:ext cx="6730671" cy="3395935"/>
            <a:chOff x="12754" y="1652275"/>
            <a:chExt cx="8974228" cy="339593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0704" y="1773936"/>
              <a:ext cx="0" cy="300837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87552" y="4718304"/>
              <a:ext cx="79994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8747" y="1652275"/>
              <a:ext cx="866051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0.50 IU/ml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68047" y="2362374"/>
              <a:ext cx="7838440" cy="1818188"/>
            </a:xfrm>
            <a:custGeom>
              <a:avLst/>
              <a:gdLst>
                <a:gd name="connsiteX0" fmla="*/ 0 w 7863840"/>
                <a:gd name="connsiteY0" fmla="*/ 1832745 h 1832745"/>
                <a:gd name="connsiteX1" fmla="*/ 128016 w 7863840"/>
                <a:gd name="connsiteY1" fmla="*/ 40521 h 1832745"/>
                <a:gd name="connsiteX2" fmla="*/ 502920 w 7863840"/>
                <a:gd name="connsiteY2" fmla="*/ 653169 h 1832745"/>
                <a:gd name="connsiteX3" fmla="*/ 3877056 w 7863840"/>
                <a:gd name="connsiteY3" fmla="*/ 1476129 h 1832745"/>
                <a:gd name="connsiteX4" fmla="*/ 7863840 w 7863840"/>
                <a:gd name="connsiteY4" fmla="*/ 1768737 h 1832745"/>
                <a:gd name="connsiteX5" fmla="*/ 7863840 w 7863840"/>
                <a:gd name="connsiteY5" fmla="*/ 1768737 h 1832745"/>
                <a:gd name="connsiteX0" fmla="*/ 0 w 7863840"/>
                <a:gd name="connsiteY0" fmla="*/ 1852622 h 1852622"/>
                <a:gd name="connsiteX1" fmla="*/ 128016 w 7863840"/>
                <a:gd name="connsiteY1" fmla="*/ 60398 h 1852622"/>
                <a:gd name="connsiteX2" fmla="*/ 329184 w 7863840"/>
                <a:gd name="connsiteY2" fmla="*/ 445208 h 1852622"/>
                <a:gd name="connsiteX3" fmla="*/ 502920 w 7863840"/>
                <a:gd name="connsiteY3" fmla="*/ 673046 h 1852622"/>
                <a:gd name="connsiteX4" fmla="*/ 3877056 w 7863840"/>
                <a:gd name="connsiteY4" fmla="*/ 1496006 h 1852622"/>
                <a:gd name="connsiteX5" fmla="*/ 7863840 w 7863840"/>
                <a:gd name="connsiteY5" fmla="*/ 1788614 h 1852622"/>
                <a:gd name="connsiteX6" fmla="*/ 7863840 w 7863840"/>
                <a:gd name="connsiteY6" fmla="*/ 1788614 h 1852622"/>
                <a:gd name="connsiteX0" fmla="*/ 0 w 7863840"/>
                <a:gd name="connsiteY0" fmla="*/ 1865833 h 1865833"/>
                <a:gd name="connsiteX1" fmla="*/ 128016 w 7863840"/>
                <a:gd name="connsiteY1" fmla="*/ 73609 h 1865833"/>
                <a:gd name="connsiteX2" fmla="*/ 329184 w 7863840"/>
                <a:gd name="connsiteY2" fmla="*/ 458419 h 1865833"/>
                <a:gd name="connsiteX3" fmla="*/ 3877056 w 7863840"/>
                <a:gd name="connsiteY3" fmla="*/ 1509217 h 1865833"/>
                <a:gd name="connsiteX4" fmla="*/ 7863840 w 7863840"/>
                <a:gd name="connsiteY4" fmla="*/ 1801825 h 1865833"/>
                <a:gd name="connsiteX5" fmla="*/ 7863840 w 7863840"/>
                <a:gd name="connsiteY5" fmla="*/ 1801825 h 1865833"/>
                <a:gd name="connsiteX0" fmla="*/ 0 w 7863840"/>
                <a:gd name="connsiteY0" fmla="*/ 1819405 h 1819405"/>
                <a:gd name="connsiteX1" fmla="*/ 128016 w 7863840"/>
                <a:gd name="connsiteY1" fmla="*/ 27181 h 1819405"/>
                <a:gd name="connsiteX2" fmla="*/ 881634 w 7863840"/>
                <a:gd name="connsiteY2" fmla="*/ 786641 h 1819405"/>
                <a:gd name="connsiteX3" fmla="*/ 3877056 w 7863840"/>
                <a:gd name="connsiteY3" fmla="*/ 1462789 h 1819405"/>
                <a:gd name="connsiteX4" fmla="*/ 7863840 w 7863840"/>
                <a:gd name="connsiteY4" fmla="*/ 1755397 h 1819405"/>
                <a:gd name="connsiteX5" fmla="*/ 7863840 w 7863840"/>
                <a:gd name="connsiteY5" fmla="*/ 1755397 h 1819405"/>
                <a:gd name="connsiteX0" fmla="*/ 0 w 7863840"/>
                <a:gd name="connsiteY0" fmla="*/ 1850919 h 1850919"/>
                <a:gd name="connsiteX1" fmla="*/ 128016 w 7863840"/>
                <a:gd name="connsiteY1" fmla="*/ 58695 h 1850919"/>
                <a:gd name="connsiteX2" fmla="*/ 881634 w 7863840"/>
                <a:gd name="connsiteY2" fmla="*/ 818155 h 1850919"/>
                <a:gd name="connsiteX3" fmla="*/ 3877056 w 7863840"/>
                <a:gd name="connsiteY3" fmla="*/ 1494303 h 1850919"/>
                <a:gd name="connsiteX4" fmla="*/ 7863840 w 7863840"/>
                <a:gd name="connsiteY4" fmla="*/ 1786911 h 1850919"/>
                <a:gd name="connsiteX5" fmla="*/ 7863840 w 7863840"/>
                <a:gd name="connsiteY5" fmla="*/ 1786911 h 1850919"/>
                <a:gd name="connsiteX0" fmla="*/ 0 w 7863840"/>
                <a:gd name="connsiteY0" fmla="*/ 1806912 h 1806912"/>
                <a:gd name="connsiteX1" fmla="*/ 128016 w 7863840"/>
                <a:gd name="connsiteY1" fmla="*/ 14688 h 1806912"/>
                <a:gd name="connsiteX2" fmla="*/ 881634 w 7863840"/>
                <a:gd name="connsiteY2" fmla="*/ 774148 h 1806912"/>
                <a:gd name="connsiteX3" fmla="*/ 3877056 w 7863840"/>
                <a:gd name="connsiteY3" fmla="*/ 1450296 h 1806912"/>
                <a:gd name="connsiteX4" fmla="*/ 7863840 w 7863840"/>
                <a:gd name="connsiteY4" fmla="*/ 1742904 h 1806912"/>
                <a:gd name="connsiteX5" fmla="*/ 7863840 w 7863840"/>
                <a:gd name="connsiteY5" fmla="*/ 1742904 h 1806912"/>
                <a:gd name="connsiteX0" fmla="*/ 0 w 7863840"/>
                <a:gd name="connsiteY0" fmla="*/ 1792294 h 1792294"/>
                <a:gd name="connsiteX1" fmla="*/ 128016 w 7863840"/>
                <a:gd name="connsiteY1" fmla="*/ 70 h 1792294"/>
                <a:gd name="connsiteX2" fmla="*/ 881634 w 7863840"/>
                <a:gd name="connsiteY2" fmla="*/ 759530 h 1792294"/>
                <a:gd name="connsiteX3" fmla="*/ 3877056 w 7863840"/>
                <a:gd name="connsiteY3" fmla="*/ 1435678 h 1792294"/>
                <a:gd name="connsiteX4" fmla="*/ 7863840 w 7863840"/>
                <a:gd name="connsiteY4" fmla="*/ 1728286 h 1792294"/>
                <a:gd name="connsiteX5" fmla="*/ 7863840 w 7863840"/>
                <a:gd name="connsiteY5" fmla="*/ 1728286 h 1792294"/>
                <a:gd name="connsiteX0" fmla="*/ 0 w 7863840"/>
                <a:gd name="connsiteY0" fmla="*/ 1811341 h 1811341"/>
                <a:gd name="connsiteX1" fmla="*/ 134366 w 7863840"/>
                <a:gd name="connsiteY1" fmla="*/ 67 h 1811341"/>
                <a:gd name="connsiteX2" fmla="*/ 881634 w 7863840"/>
                <a:gd name="connsiteY2" fmla="*/ 778577 h 1811341"/>
                <a:gd name="connsiteX3" fmla="*/ 3877056 w 7863840"/>
                <a:gd name="connsiteY3" fmla="*/ 1454725 h 1811341"/>
                <a:gd name="connsiteX4" fmla="*/ 7863840 w 7863840"/>
                <a:gd name="connsiteY4" fmla="*/ 1747333 h 1811341"/>
                <a:gd name="connsiteX5" fmla="*/ 7863840 w 7863840"/>
                <a:gd name="connsiteY5" fmla="*/ 1747333 h 1811341"/>
                <a:gd name="connsiteX0" fmla="*/ 0 w 7863840"/>
                <a:gd name="connsiteY0" fmla="*/ 1811341 h 1811341"/>
                <a:gd name="connsiteX1" fmla="*/ 134366 w 7863840"/>
                <a:gd name="connsiteY1" fmla="*/ 67 h 1811341"/>
                <a:gd name="connsiteX2" fmla="*/ 881634 w 7863840"/>
                <a:gd name="connsiteY2" fmla="*/ 778577 h 1811341"/>
                <a:gd name="connsiteX3" fmla="*/ 3877056 w 7863840"/>
                <a:gd name="connsiteY3" fmla="*/ 1454725 h 1811341"/>
                <a:gd name="connsiteX4" fmla="*/ 7863840 w 7863840"/>
                <a:gd name="connsiteY4" fmla="*/ 1747333 h 1811341"/>
                <a:gd name="connsiteX5" fmla="*/ 7863840 w 7863840"/>
                <a:gd name="connsiteY5" fmla="*/ 1747333 h 1811341"/>
                <a:gd name="connsiteX0" fmla="*/ 0 w 7838440"/>
                <a:gd name="connsiteY0" fmla="*/ 1844463 h 1844463"/>
                <a:gd name="connsiteX1" fmla="*/ 108966 w 7838440"/>
                <a:gd name="connsiteY1" fmla="*/ 26839 h 1844463"/>
                <a:gd name="connsiteX2" fmla="*/ 856234 w 7838440"/>
                <a:gd name="connsiteY2" fmla="*/ 805349 h 1844463"/>
                <a:gd name="connsiteX3" fmla="*/ 3851656 w 7838440"/>
                <a:gd name="connsiteY3" fmla="*/ 1481497 h 1844463"/>
                <a:gd name="connsiteX4" fmla="*/ 7838440 w 7838440"/>
                <a:gd name="connsiteY4" fmla="*/ 1774105 h 1844463"/>
                <a:gd name="connsiteX5" fmla="*/ 7838440 w 7838440"/>
                <a:gd name="connsiteY5" fmla="*/ 1774105 h 1844463"/>
                <a:gd name="connsiteX0" fmla="*/ 0 w 7838440"/>
                <a:gd name="connsiteY0" fmla="*/ 1844463 h 1844463"/>
                <a:gd name="connsiteX1" fmla="*/ 108966 w 7838440"/>
                <a:gd name="connsiteY1" fmla="*/ 26839 h 1844463"/>
                <a:gd name="connsiteX2" fmla="*/ 856234 w 7838440"/>
                <a:gd name="connsiteY2" fmla="*/ 805349 h 1844463"/>
                <a:gd name="connsiteX3" fmla="*/ 3851656 w 7838440"/>
                <a:gd name="connsiteY3" fmla="*/ 1481497 h 1844463"/>
                <a:gd name="connsiteX4" fmla="*/ 7838440 w 7838440"/>
                <a:gd name="connsiteY4" fmla="*/ 1774105 h 1844463"/>
                <a:gd name="connsiteX5" fmla="*/ 7838440 w 7838440"/>
                <a:gd name="connsiteY5" fmla="*/ 1774105 h 1844463"/>
                <a:gd name="connsiteX0" fmla="*/ 0 w 7838440"/>
                <a:gd name="connsiteY0" fmla="*/ 1817640 h 1817640"/>
                <a:gd name="connsiteX1" fmla="*/ 108966 w 7838440"/>
                <a:gd name="connsiteY1" fmla="*/ 16 h 1817640"/>
                <a:gd name="connsiteX2" fmla="*/ 856234 w 7838440"/>
                <a:gd name="connsiteY2" fmla="*/ 778526 h 1817640"/>
                <a:gd name="connsiteX3" fmla="*/ 3851656 w 7838440"/>
                <a:gd name="connsiteY3" fmla="*/ 1454674 h 1817640"/>
                <a:gd name="connsiteX4" fmla="*/ 7838440 w 7838440"/>
                <a:gd name="connsiteY4" fmla="*/ 1747282 h 1817640"/>
                <a:gd name="connsiteX5" fmla="*/ 7838440 w 7838440"/>
                <a:gd name="connsiteY5" fmla="*/ 1747282 h 1817640"/>
                <a:gd name="connsiteX0" fmla="*/ 0 w 7838440"/>
                <a:gd name="connsiteY0" fmla="*/ 1844463 h 1844463"/>
                <a:gd name="connsiteX1" fmla="*/ 108966 w 7838440"/>
                <a:gd name="connsiteY1" fmla="*/ 26839 h 1844463"/>
                <a:gd name="connsiteX2" fmla="*/ 792734 w 7838440"/>
                <a:gd name="connsiteY2" fmla="*/ 805349 h 1844463"/>
                <a:gd name="connsiteX3" fmla="*/ 3851656 w 7838440"/>
                <a:gd name="connsiteY3" fmla="*/ 1481497 h 1844463"/>
                <a:gd name="connsiteX4" fmla="*/ 7838440 w 7838440"/>
                <a:gd name="connsiteY4" fmla="*/ 1774105 h 1844463"/>
                <a:gd name="connsiteX5" fmla="*/ 7838440 w 7838440"/>
                <a:gd name="connsiteY5" fmla="*/ 1774105 h 1844463"/>
                <a:gd name="connsiteX0" fmla="*/ 0 w 7838440"/>
                <a:gd name="connsiteY0" fmla="*/ 1817629 h 1817629"/>
                <a:gd name="connsiteX1" fmla="*/ 108966 w 7838440"/>
                <a:gd name="connsiteY1" fmla="*/ 5 h 1817629"/>
                <a:gd name="connsiteX2" fmla="*/ 792734 w 7838440"/>
                <a:gd name="connsiteY2" fmla="*/ 778515 h 1817629"/>
                <a:gd name="connsiteX3" fmla="*/ 3851656 w 7838440"/>
                <a:gd name="connsiteY3" fmla="*/ 1454663 h 1817629"/>
                <a:gd name="connsiteX4" fmla="*/ 7838440 w 7838440"/>
                <a:gd name="connsiteY4" fmla="*/ 1747271 h 1817629"/>
                <a:gd name="connsiteX5" fmla="*/ 7838440 w 7838440"/>
                <a:gd name="connsiteY5" fmla="*/ 1747271 h 1817629"/>
                <a:gd name="connsiteX0" fmla="*/ 0 w 7838440"/>
                <a:gd name="connsiteY0" fmla="*/ 1844463 h 1844463"/>
                <a:gd name="connsiteX1" fmla="*/ 108966 w 7838440"/>
                <a:gd name="connsiteY1" fmla="*/ 26839 h 1844463"/>
                <a:gd name="connsiteX2" fmla="*/ 799084 w 7838440"/>
                <a:gd name="connsiteY2" fmla="*/ 805349 h 1844463"/>
                <a:gd name="connsiteX3" fmla="*/ 3851656 w 7838440"/>
                <a:gd name="connsiteY3" fmla="*/ 1481497 h 1844463"/>
                <a:gd name="connsiteX4" fmla="*/ 7838440 w 7838440"/>
                <a:gd name="connsiteY4" fmla="*/ 1774105 h 1844463"/>
                <a:gd name="connsiteX5" fmla="*/ 7838440 w 7838440"/>
                <a:gd name="connsiteY5" fmla="*/ 1774105 h 1844463"/>
                <a:gd name="connsiteX0" fmla="*/ 0 w 7838440"/>
                <a:gd name="connsiteY0" fmla="*/ 1818188 h 1818188"/>
                <a:gd name="connsiteX1" fmla="*/ 108966 w 7838440"/>
                <a:gd name="connsiteY1" fmla="*/ 564 h 1818188"/>
                <a:gd name="connsiteX2" fmla="*/ 799084 w 7838440"/>
                <a:gd name="connsiteY2" fmla="*/ 779074 h 1818188"/>
                <a:gd name="connsiteX3" fmla="*/ 3851656 w 7838440"/>
                <a:gd name="connsiteY3" fmla="*/ 1455222 h 1818188"/>
                <a:gd name="connsiteX4" fmla="*/ 7838440 w 7838440"/>
                <a:gd name="connsiteY4" fmla="*/ 1747830 h 1818188"/>
                <a:gd name="connsiteX5" fmla="*/ 7838440 w 7838440"/>
                <a:gd name="connsiteY5" fmla="*/ 1747830 h 181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8440" h="1818188">
                  <a:moveTo>
                    <a:pt x="0" y="1818188"/>
                  </a:moveTo>
                  <a:cubicBezTo>
                    <a:pt x="41148" y="994974"/>
                    <a:pt x="96435" y="21350"/>
                    <a:pt x="108966" y="564"/>
                  </a:cubicBezTo>
                  <a:cubicBezTo>
                    <a:pt x="121497" y="-20222"/>
                    <a:pt x="174244" y="539806"/>
                    <a:pt x="799084" y="779074"/>
                  </a:cubicBezTo>
                  <a:cubicBezTo>
                    <a:pt x="1423924" y="1018342"/>
                    <a:pt x="2678430" y="1293763"/>
                    <a:pt x="3851656" y="1455222"/>
                  </a:cubicBezTo>
                  <a:cubicBezTo>
                    <a:pt x="5024882" y="1616681"/>
                    <a:pt x="7838440" y="1747830"/>
                    <a:pt x="7838440" y="1747830"/>
                  </a:cubicBezTo>
                  <a:lnTo>
                    <a:pt x="7838440" y="174783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23950" y="1968500"/>
              <a:ext cx="5727700" cy="2012950"/>
            </a:xfrm>
            <a:custGeom>
              <a:avLst/>
              <a:gdLst>
                <a:gd name="connsiteX0" fmla="*/ 0 w 5283200"/>
                <a:gd name="connsiteY0" fmla="*/ 0 h 1987550"/>
                <a:gd name="connsiteX1" fmla="*/ 31750 w 5283200"/>
                <a:gd name="connsiteY1" fmla="*/ 552450 h 1987550"/>
                <a:gd name="connsiteX2" fmla="*/ 69850 w 5283200"/>
                <a:gd name="connsiteY2" fmla="*/ 698500 h 1987550"/>
                <a:gd name="connsiteX3" fmla="*/ 215900 w 5283200"/>
                <a:gd name="connsiteY3" fmla="*/ 635000 h 1987550"/>
                <a:gd name="connsiteX4" fmla="*/ 450850 w 5283200"/>
                <a:gd name="connsiteY4" fmla="*/ 882650 h 1987550"/>
                <a:gd name="connsiteX5" fmla="*/ 914400 w 5283200"/>
                <a:gd name="connsiteY5" fmla="*/ 1187450 h 1987550"/>
                <a:gd name="connsiteX6" fmla="*/ 1409700 w 5283200"/>
                <a:gd name="connsiteY6" fmla="*/ 1276350 h 1987550"/>
                <a:gd name="connsiteX7" fmla="*/ 3670300 w 5283200"/>
                <a:gd name="connsiteY7" fmla="*/ 1873250 h 1987550"/>
                <a:gd name="connsiteX8" fmla="*/ 5283200 w 5283200"/>
                <a:gd name="connsiteY8" fmla="*/ 1987550 h 1987550"/>
                <a:gd name="connsiteX9" fmla="*/ 5283200 w 5283200"/>
                <a:gd name="connsiteY9" fmla="*/ 1987550 h 1987550"/>
                <a:gd name="connsiteX0" fmla="*/ 0 w 5283200"/>
                <a:gd name="connsiteY0" fmla="*/ 0 h 1993900"/>
                <a:gd name="connsiteX1" fmla="*/ 31750 w 5283200"/>
                <a:gd name="connsiteY1" fmla="*/ 552450 h 1993900"/>
                <a:gd name="connsiteX2" fmla="*/ 69850 w 5283200"/>
                <a:gd name="connsiteY2" fmla="*/ 698500 h 1993900"/>
                <a:gd name="connsiteX3" fmla="*/ 215900 w 5283200"/>
                <a:gd name="connsiteY3" fmla="*/ 635000 h 1993900"/>
                <a:gd name="connsiteX4" fmla="*/ 450850 w 5283200"/>
                <a:gd name="connsiteY4" fmla="*/ 882650 h 1993900"/>
                <a:gd name="connsiteX5" fmla="*/ 914400 w 5283200"/>
                <a:gd name="connsiteY5" fmla="*/ 1187450 h 1993900"/>
                <a:gd name="connsiteX6" fmla="*/ 1409700 w 5283200"/>
                <a:gd name="connsiteY6" fmla="*/ 1276350 h 1993900"/>
                <a:gd name="connsiteX7" fmla="*/ 3670300 w 5283200"/>
                <a:gd name="connsiteY7" fmla="*/ 1873250 h 1993900"/>
                <a:gd name="connsiteX8" fmla="*/ 5283200 w 5283200"/>
                <a:gd name="connsiteY8" fmla="*/ 1987550 h 1993900"/>
                <a:gd name="connsiteX9" fmla="*/ 5283200 w 5283200"/>
                <a:gd name="connsiteY9" fmla="*/ 1987550 h 1993900"/>
                <a:gd name="connsiteX10" fmla="*/ 5283200 w 5283200"/>
                <a:gd name="connsiteY10" fmla="*/ 1993900 h 1993900"/>
                <a:gd name="connsiteX0" fmla="*/ 0 w 7797800"/>
                <a:gd name="connsiteY0" fmla="*/ 0 h 2133600"/>
                <a:gd name="connsiteX1" fmla="*/ 31750 w 7797800"/>
                <a:gd name="connsiteY1" fmla="*/ 552450 h 2133600"/>
                <a:gd name="connsiteX2" fmla="*/ 69850 w 7797800"/>
                <a:gd name="connsiteY2" fmla="*/ 698500 h 2133600"/>
                <a:gd name="connsiteX3" fmla="*/ 215900 w 7797800"/>
                <a:gd name="connsiteY3" fmla="*/ 635000 h 2133600"/>
                <a:gd name="connsiteX4" fmla="*/ 450850 w 7797800"/>
                <a:gd name="connsiteY4" fmla="*/ 882650 h 2133600"/>
                <a:gd name="connsiteX5" fmla="*/ 914400 w 7797800"/>
                <a:gd name="connsiteY5" fmla="*/ 1187450 h 2133600"/>
                <a:gd name="connsiteX6" fmla="*/ 1409700 w 7797800"/>
                <a:gd name="connsiteY6" fmla="*/ 1276350 h 2133600"/>
                <a:gd name="connsiteX7" fmla="*/ 3670300 w 7797800"/>
                <a:gd name="connsiteY7" fmla="*/ 1873250 h 2133600"/>
                <a:gd name="connsiteX8" fmla="*/ 5283200 w 7797800"/>
                <a:gd name="connsiteY8" fmla="*/ 1987550 h 2133600"/>
                <a:gd name="connsiteX9" fmla="*/ 5283200 w 7797800"/>
                <a:gd name="connsiteY9" fmla="*/ 1987550 h 2133600"/>
                <a:gd name="connsiteX10" fmla="*/ 7797800 w 7797800"/>
                <a:gd name="connsiteY10" fmla="*/ 2133600 h 2133600"/>
                <a:gd name="connsiteX0" fmla="*/ 0 w 7797800"/>
                <a:gd name="connsiteY0" fmla="*/ 0 h 2133600"/>
                <a:gd name="connsiteX1" fmla="*/ 31750 w 7797800"/>
                <a:gd name="connsiteY1" fmla="*/ 552450 h 2133600"/>
                <a:gd name="connsiteX2" fmla="*/ 69850 w 7797800"/>
                <a:gd name="connsiteY2" fmla="*/ 698500 h 2133600"/>
                <a:gd name="connsiteX3" fmla="*/ 215900 w 7797800"/>
                <a:gd name="connsiteY3" fmla="*/ 635000 h 2133600"/>
                <a:gd name="connsiteX4" fmla="*/ 450850 w 7797800"/>
                <a:gd name="connsiteY4" fmla="*/ 882650 h 2133600"/>
                <a:gd name="connsiteX5" fmla="*/ 914400 w 7797800"/>
                <a:gd name="connsiteY5" fmla="*/ 1187450 h 2133600"/>
                <a:gd name="connsiteX6" fmla="*/ 1409700 w 7797800"/>
                <a:gd name="connsiteY6" fmla="*/ 1276350 h 2133600"/>
                <a:gd name="connsiteX7" fmla="*/ 3670300 w 7797800"/>
                <a:gd name="connsiteY7" fmla="*/ 1873250 h 2133600"/>
                <a:gd name="connsiteX8" fmla="*/ 5283200 w 7797800"/>
                <a:gd name="connsiteY8" fmla="*/ 1987550 h 2133600"/>
                <a:gd name="connsiteX9" fmla="*/ 5727700 w 7797800"/>
                <a:gd name="connsiteY9" fmla="*/ 2012950 h 2133600"/>
                <a:gd name="connsiteX10" fmla="*/ 7797800 w 7797800"/>
                <a:gd name="connsiteY10" fmla="*/ 2133600 h 2133600"/>
                <a:gd name="connsiteX0" fmla="*/ 0 w 5727700"/>
                <a:gd name="connsiteY0" fmla="*/ 0 h 2012950"/>
                <a:gd name="connsiteX1" fmla="*/ 31750 w 5727700"/>
                <a:gd name="connsiteY1" fmla="*/ 552450 h 2012950"/>
                <a:gd name="connsiteX2" fmla="*/ 69850 w 5727700"/>
                <a:gd name="connsiteY2" fmla="*/ 698500 h 2012950"/>
                <a:gd name="connsiteX3" fmla="*/ 215900 w 5727700"/>
                <a:gd name="connsiteY3" fmla="*/ 635000 h 2012950"/>
                <a:gd name="connsiteX4" fmla="*/ 450850 w 5727700"/>
                <a:gd name="connsiteY4" fmla="*/ 882650 h 2012950"/>
                <a:gd name="connsiteX5" fmla="*/ 914400 w 5727700"/>
                <a:gd name="connsiteY5" fmla="*/ 1187450 h 2012950"/>
                <a:gd name="connsiteX6" fmla="*/ 1409700 w 5727700"/>
                <a:gd name="connsiteY6" fmla="*/ 1276350 h 2012950"/>
                <a:gd name="connsiteX7" fmla="*/ 3670300 w 5727700"/>
                <a:gd name="connsiteY7" fmla="*/ 1873250 h 2012950"/>
                <a:gd name="connsiteX8" fmla="*/ 5283200 w 5727700"/>
                <a:gd name="connsiteY8" fmla="*/ 1987550 h 2012950"/>
                <a:gd name="connsiteX9" fmla="*/ 5727700 w 5727700"/>
                <a:gd name="connsiteY9" fmla="*/ 2012950 h 20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7700" h="2012950">
                  <a:moveTo>
                    <a:pt x="0" y="0"/>
                  </a:moveTo>
                  <a:lnTo>
                    <a:pt x="31750" y="552450"/>
                  </a:lnTo>
                  <a:lnTo>
                    <a:pt x="69850" y="698500"/>
                  </a:lnTo>
                  <a:lnTo>
                    <a:pt x="215900" y="635000"/>
                  </a:lnTo>
                  <a:lnTo>
                    <a:pt x="450850" y="882650"/>
                  </a:lnTo>
                  <a:lnTo>
                    <a:pt x="914400" y="1187450"/>
                  </a:lnTo>
                  <a:lnTo>
                    <a:pt x="1409700" y="1276350"/>
                  </a:lnTo>
                  <a:lnTo>
                    <a:pt x="3670300" y="1873250"/>
                  </a:lnTo>
                  <a:lnTo>
                    <a:pt x="5283200" y="1987550"/>
                  </a:lnTo>
                  <a:cubicBezTo>
                    <a:pt x="5626100" y="2010833"/>
                    <a:pt x="5579533" y="2004483"/>
                    <a:pt x="5727700" y="2012950"/>
                  </a:cubicBezTo>
                </a:path>
              </a:pathLst>
            </a:cu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700000">
              <a:off x="1093017" y="1932409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700000">
              <a:off x="1100638" y="2488108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2700000">
              <a:off x="1166914" y="2633896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700000">
              <a:off x="1294194" y="2570256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1522794" y="2821717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2700000">
              <a:off x="1972373" y="3053940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2700000">
              <a:off x="2468965" y="3188840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4724485" y="3783509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2700000">
              <a:off x="6804745" y="3936918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747" y="2141479"/>
              <a:ext cx="866051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0.40 IU/ml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8747" y="2630683"/>
              <a:ext cx="866051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0.30 IU/ml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8747" y="3119887"/>
              <a:ext cx="866051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0.20 IU/ml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8747" y="3609091"/>
              <a:ext cx="866051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0.10 IU/ml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8747" y="4098295"/>
              <a:ext cx="866051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0.00 IU/ml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90" y="4587499"/>
              <a:ext cx="910933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-0.10 IU/ml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960053" y="1773936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50158" y="2271617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45447" y="2771859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952704" y="3252972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957096" y="3736366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952704" y="4224523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964251" y="4720807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96765" y="4788334"/>
              <a:ext cx="321029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16987" y="4812977"/>
              <a:ext cx="395835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67665" y="4812977"/>
              <a:ext cx="395835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24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13770" y="4812977"/>
              <a:ext cx="395835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36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62159" y="4812977"/>
              <a:ext cx="395835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48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10550" y="4812977"/>
              <a:ext cx="395835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-817239" y="3016566"/>
              <a:ext cx="1944765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b="1" dirty="0">
                  <a:solidFill>
                    <a:prstClr val="black"/>
                  </a:solidFill>
                </a:rPr>
                <a:t>Plasma Factor Concentration (IU/ml)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 flipH="1">
              <a:off x="1005547" y="4774861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>
              <a:off x="2462783" y="4774861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>
              <a:off x="3910875" y="4774861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>
              <a:off x="5358967" y="4774861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>
              <a:off x="6807059" y="4774861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>
              <a:off x="8255149" y="4774861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307087" y="4834626"/>
              <a:ext cx="827579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b="1" dirty="0">
                  <a:solidFill>
                    <a:prstClr val="black"/>
                  </a:solidFill>
                </a:rPr>
                <a:t>Time (hr)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59716" y="2705551"/>
            <a:ext cx="10840018" cy="2347975"/>
            <a:chOff x="914400" y="1764792"/>
            <a:chExt cx="7999430" cy="3407204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87552" y="1764792"/>
              <a:ext cx="0" cy="300837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914400" y="4681728"/>
              <a:ext cx="79994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>
              <a:off x="980295" y="2373796"/>
              <a:ext cx="7829296" cy="1816253"/>
            </a:xfrm>
            <a:custGeom>
              <a:avLst/>
              <a:gdLst>
                <a:gd name="connsiteX0" fmla="*/ 0 w 7863840"/>
                <a:gd name="connsiteY0" fmla="*/ 1832745 h 1832745"/>
                <a:gd name="connsiteX1" fmla="*/ 128016 w 7863840"/>
                <a:gd name="connsiteY1" fmla="*/ 40521 h 1832745"/>
                <a:gd name="connsiteX2" fmla="*/ 502920 w 7863840"/>
                <a:gd name="connsiteY2" fmla="*/ 653169 h 1832745"/>
                <a:gd name="connsiteX3" fmla="*/ 3877056 w 7863840"/>
                <a:gd name="connsiteY3" fmla="*/ 1476129 h 1832745"/>
                <a:gd name="connsiteX4" fmla="*/ 7863840 w 7863840"/>
                <a:gd name="connsiteY4" fmla="*/ 1768737 h 1832745"/>
                <a:gd name="connsiteX5" fmla="*/ 7863840 w 7863840"/>
                <a:gd name="connsiteY5" fmla="*/ 1768737 h 1832745"/>
                <a:gd name="connsiteX0" fmla="*/ 0 w 7863840"/>
                <a:gd name="connsiteY0" fmla="*/ 1852622 h 1852622"/>
                <a:gd name="connsiteX1" fmla="*/ 128016 w 7863840"/>
                <a:gd name="connsiteY1" fmla="*/ 60398 h 1852622"/>
                <a:gd name="connsiteX2" fmla="*/ 329184 w 7863840"/>
                <a:gd name="connsiteY2" fmla="*/ 445208 h 1852622"/>
                <a:gd name="connsiteX3" fmla="*/ 502920 w 7863840"/>
                <a:gd name="connsiteY3" fmla="*/ 673046 h 1852622"/>
                <a:gd name="connsiteX4" fmla="*/ 3877056 w 7863840"/>
                <a:gd name="connsiteY4" fmla="*/ 1496006 h 1852622"/>
                <a:gd name="connsiteX5" fmla="*/ 7863840 w 7863840"/>
                <a:gd name="connsiteY5" fmla="*/ 1788614 h 1852622"/>
                <a:gd name="connsiteX6" fmla="*/ 7863840 w 7863840"/>
                <a:gd name="connsiteY6" fmla="*/ 1788614 h 1852622"/>
                <a:gd name="connsiteX0" fmla="*/ 0 w 7863840"/>
                <a:gd name="connsiteY0" fmla="*/ 1865833 h 1865833"/>
                <a:gd name="connsiteX1" fmla="*/ 128016 w 7863840"/>
                <a:gd name="connsiteY1" fmla="*/ 73609 h 1865833"/>
                <a:gd name="connsiteX2" fmla="*/ 329184 w 7863840"/>
                <a:gd name="connsiteY2" fmla="*/ 458419 h 1865833"/>
                <a:gd name="connsiteX3" fmla="*/ 3877056 w 7863840"/>
                <a:gd name="connsiteY3" fmla="*/ 1509217 h 1865833"/>
                <a:gd name="connsiteX4" fmla="*/ 7863840 w 7863840"/>
                <a:gd name="connsiteY4" fmla="*/ 1801825 h 1865833"/>
                <a:gd name="connsiteX5" fmla="*/ 7863840 w 7863840"/>
                <a:gd name="connsiteY5" fmla="*/ 1801825 h 1865833"/>
                <a:gd name="connsiteX0" fmla="*/ 0 w 7863840"/>
                <a:gd name="connsiteY0" fmla="*/ 1819405 h 1819405"/>
                <a:gd name="connsiteX1" fmla="*/ 128016 w 7863840"/>
                <a:gd name="connsiteY1" fmla="*/ 27181 h 1819405"/>
                <a:gd name="connsiteX2" fmla="*/ 881634 w 7863840"/>
                <a:gd name="connsiteY2" fmla="*/ 786641 h 1819405"/>
                <a:gd name="connsiteX3" fmla="*/ 3877056 w 7863840"/>
                <a:gd name="connsiteY3" fmla="*/ 1462789 h 1819405"/>
                <a:gd name="connsiteX4" fmla="*/ 7863840 w 7863840"/>
                <a:gd name="connsiteY4" fmla="*/ 1755397 h 1819405"/>
                <a:gd name="connsiteX5" fmla="*/ 7863840 w 7863840"/>
                <a:gd name="connsiteY5" fmla="*/ 1755397 h 1819405"/>
                <a:gd name="connsiteX0" fmla="*/ 0 w 7863840"/>
                <a:gd name="connsiteY0" fmla="*/ 1850919 h 1850919"/>
                <a:gd name="connsiteX1" fmla="*/ 128016 w 7863840"/>
                <a:gd name="connsiteY1" fmla="*/ 58695 h 1850919"/>
                <a:gd name="connsiteX2" fmla="*/ 881634 w 7863840"/>
                <a:gd name="connsiteY2" fmla="*/ 818155 h 1850919"/>
                <a:gd name="connsiteX3" fmla="*/ 3877056 w 7863840"/>
                <a:gd name="connsiteY3" fmla="*/ 1494303 h 1850919"/>
                <a:gd name="connsiteX4" fmla="*/ 7863840 w 7863840"/>
                <a:gd name="connsiteY4" fmla="*/ 1786911 h 1850919"/>
                <a:gd name="connsiteX5" fmla="*/ 7863840 w 7863840"/>
                <a:gd name="connsiteY5" fmla="*/ 1786911 h 1850919"/>
                <a:gd name="connsiteX0" fmla="*/ 0 w 7863840"/>
                <a:gd name="connsiteY0" fmla="*/ 1806912 h 1806912"/>
                <a:gd name="connsiteX1" fmla="*/ 128016 w 7863840"/>
                <a:gd name="connsiteY1" fmla="*/ 14688 h 1806912"/>
                <a:gd name="connsiteX2" fmla="*/ 881634 w 7863840"/>
                <a:gd name="connsiteY2" fmla="*/ 774148 h 1806912"/>
                <a:gd name="connsiteX3" fmla="*/ 3877056 w 7863840"/>
                <a:gd name="connsiteY3" fmla="*/ 1450296 h 1806912"/>
                <a:gd name="connsiteX4" fmla="*/ 7863840 w 7863840"/>
                <a:gd name="connsiteY4" fmla="*/ 1742904 h 1806912"/>
                <a:gd name="connsiteX5" fmla="*/ 7863840 w 7863840"/>
                <a:gd name="connsiteY5" fmla="*/ 1742904 h 1806912"/>
                <a:gd name="connsiteX0" fmla="*/ 0 w 7863840"/>
                <a:gd name="connsiteY0" fmla="*/ 1792294 h 1792294"/>
                <a:gd name="connsiteX1" fmla="*/ 128016 w 7863840"/>
                <a:gd name="connsiteY1" fmla="*/ 70 h 1792294"/>
                <a:gd name="connsiteX2" fmla="*/ 881634 w 7863840"/>
                <a:gd name="connsiteY2" fmla="*/ 759530 h 1792294"/>
                <a:gd name="connsiteX3" fmla="*/ 3877056 w 7863840"/>
                <a:gd name="connsiteY3" fmla="*/ 1435678 h 1792294"/>
                <a:gd name="connsiteX4" fmla="*/ 7863840 w 7863840"/>
                <a:gd name="connsiteY4" fmla="*/ 1728286 h 1792294"/>
                <a:gd name="connsiteX5" fmla="*/ 7863840 w 7863840"/>
                <a:gd name="connsiteY5" fmla="*/ 1728286 h 1792294"/>
                <a:gd name="connsiteX0" fmla="*/ 0 w 7863840"/>
                <a:gd name="connsiteY0" fmla="*/ 1811341 h 1811341"/>
                <a:gd name="connsiteX1" fmla="*/ 134366 w 7863840"/>
                <a:gd name="connsiteY1" fmla="*/ 67 h 1811341"/>
                <a:gd name="connsiteX2" fmla="*/ 881634 w 7863840"/>
                <a:gd name="connsiteY2" fmla="*/ 778577 h 1811341"/>
                <a:gd name="connsiteX3" fmla="*/ 3877056 w 7863840"/>
                <a:gd name="connsiteY3" fmla="*/ 1454725 h 1811341"/>
                <a:gd name="connsiteX4" fmla="*/ 7863840 w 7863840"/>
                <a:gd name="connsiteY4" fmla="*/ 1747333 h 1811341"/>
                <a:gd name="connsiteX5" fmla="*/ 7863840 w 7863840"/>
                <a:gd name="connsiteY5" fmla="*/ 1747333 h 1811341"/>
                <a:gd name="connsiteX0" fmla="*/ 0 w 7863840"/>
                <a:gd name="connsiteY0" fmla="*/ 1811341 h 1811341"/>
                <a:gd name="connsiteX1" fmla="*/ 134366 w 7863840"/>
                <a:gd name="connsiteY1" fmla="*/ 67 h 1811341"/>
                <a:gd name="connsiteX2" fmla="*/ 881634 w 7863840"/>
                <a:gd name="connsiteY2" fmla="*/ 778577 h 1811341"/>
                <a:gd name="connsiteX3" fmla="*/ 3877056 w 7863840"/>
                <a:gd name="connsiteY3" fmla="*/ 1454725 h 1811341"/>
                <a:gd name="connsiteX4" fmla="*/ 7863840 w 7863840"/>
                <a:gd name="connsiteY4" fmla="*/ 1747333 h 1811341"/>
                <a:gd name="connsiteX5" fmla="*/ 7863840 w 7863840"/>
                <a:gd name="connsiteY5" fmla="*/ 1747333 h 1811341"/>
                <a:gd name="connsiteX0" fmla="*/ 0 w 7838440"/>
                <a:gd name="connsiteY0" fmla="*/ 1844463 h 1844463"/>
                <a:gd name="connsiteX1" fmla="*/ 108966 w 7838440"/>
                <a:gd name="connsiteY1" fmla="*/ 26839 h 1844463"/>
                <a:gd name="connsiteX2" fmla="*/ 856234 w 7838440"/>
                <a:gd name="connsiteY2" fmla="*/ 805349 h 1844463"/>
                <a:gd name="connsiteX3" fmla="*/ 3851656 w 7838440"/>
                <a:gd name="connsiteY3" fmla="*/ 1481497 h 1844463"/>
                <a:gd name="connsiteX4" fmla="*/ 7838440 w 7838440"/>
                <a:gd name="connsiteY4" fmla="*/ 1774105 h 1844463"/>
                <a:gd name="connsiteX5" fmla="*/ 7838440 w 7838440"/>
                <a:gd name="connsiteY5" fmla="*/ 1774105 h 1844463"/>
                <a:gd name="connsiteX0" fmla="*/ 0 w 7838440"/>
                <a:gd name="connsiteY0" fmla="*/ 1844463 h 1844463"/>
                <a:gd name="connsiteX1" fmla="*/ 108966 w 7838440"/>
                <a:gd name="connsiteY1" fmla="*/ 26839 h 1844463"/>
                <a:gd name="connsiteX2" fmla="*/ 856234 w 7838440"/>
                <a:gd name="connsiteY2" fmla="*/ 805349 h 1844463"/>
                <a:gd name="connsiteX3" fmla="*/ 3851656 w 7838440"/>
                <a:gd name="connsiteY3" fmla="*/ 1481497 h 1844463"/>
                <a:gd name="connsiteX4" fmla="*/ 7838440 w 7838440"/>
                <a:gd name="connsiteY4" fmla="*/ 1774105 h 1844463"/>
                <a:gd name="connsiteX5" fmla="*/ 7838440 w 7838440"/>
                <a:gd name="connsiteY5" fmla="*/ 1774105 h 1844463"/>
                <a:gd name="connsiteX0" fmla="*/ 0 w 7838440"/>
                <a:gd name="connsiteY0" fmla="*/ 1817640 h 1817640"/>
                <a:gd name="connsiteX1" fmla="*/ 108966 w 7838440"/>
                <a:gd name="connsiteY1" fmla="*/ 16 h 1817640"/>
                <a:gd name="connsiteX2" fmla="*/ 856234 w 7838440"/>
                <a:gd name="connsiteY2" fmla="*/ 778526 h 1817640"/>
                <a:gd name="connsiteX3" fmla="*/ 3851656 w 7838440"/>
                <a:gd name="connsiteY3" fmla="*/ 1454674 h 1817640"/>
                <a:gd name="connsiteX4" fmla="*/ 7838440 w 7838440"/>
                <a:gd name="connsiteY4" fmla="*/ 1747282 h 1817640"/>
                <a:gd name="connsiteX5" fmla="*/ 7838440 w 7838440"/>
                <a:gd name="connsiteY5" fmla="*/ 1747282 h 1817640"/>
                <a:gd name="connsiteX0" fmla="*/ 0 w 7838440"/>
                <a:gd name="connsiteY0" fmla="*/ 1844463 h 1844463"/>
                <a:gd name="connsiteX1" fmla="*/ 108966 w 7838440"/>
                <a:gd name="connsiteY1" fmla="*/ 26839 h 1844463"/>
                <a:gd name="connsiteX2" fmla="*/ 792734 w 7838440"/>
                <a:gd name="connsiteY2" fmla="*/ 805349 h 1844463"/>
                <a:gd name="connsiteX3" fmla="*/ 3851656 w 7838440"/>
                <a:gd name="connsiteY3" fmla="*/ 1481497 h 1844463"/>
                <a:gd name="connsiteX4" fmla="*/ 7838440 w 7838440"/>
                <a:gd name="connsiteY4" fmla="*/ 1774105 h 1844463"/>
                <a:gd name="connsiteX5" fmla="*/ 7838440 w 7838440"/>
                <a:gd name="connsiteY5" fmla="*/ 1774105 h 1844463"/>
                <a:gd name="connsiteX0" fmla="*/ 0 w 7838440"/>
                <a:gd name="connsiteY0" fmla="*/ 1817629 h 1817629"/>
                <a:gd name="connsiteX1" fmla="*/ 108966 w 7838440"/>
                <a:gd name="connsiteY1" fmla="*/ 5 h 1817629"/>
                <a:gd name="connsiteX2" fmla="*/ 792734 w 7838440"/>
                <a:gd name="connsiteY2" fmla="*/ 778515 h 1817629"/>
                <a:gd name="connsiteX3" fmla="*/ 3851656 w 7838440"/>
                <a:gd name="connsiteY3" fmla="*/ 1454663 h 1817629"/>
                <a:gd name="connsiteX4" fmla="*/ 7838440 w 7838440"/>
                <a:gd name="connsiteY4" fmla="*/ 1747271 h 1817629"/>
                <a:gd name="connsiteX5" fmla="*/ 7838440 w 7838440"/>
                <a:gd name="connsiteY5" fmla="*/ 1747271 h 1817629"/>
                <a:gd name="connsiteX0" fmla="*/ 0 w 7838440"/>
                <a:gd name="connsiteY0" fmla="*/ 1844463 h 1844463"/>
                <a:gd name="connsiteX1" fmla="*/ 108966 w 7838440"/>
                <a:gd name="connsiteY1" fmla="*/ 26839 h 1844463"/>
                <a:gd name="connsiteX2" fmla="*/ 799084 w 7838440"/>
                <a:gd name="connsiteY2" fmla="*/ 805349 h 1844463"/>
                <a:gd name="connsiteX3" fmla="*/ 3851656 w 7838440"/>
                <a:gd name="connsiteY3" fmla="*/ 1481497 h 1844463"/>
                <a:gd name="connsiteX4" fmla="*/ 7838440 w 7838440"/>
                <a:gd name="connsiteY4" fmla="*/ 1774105 h 1844463"/>
                <a:gd name="connsiteX5" fmla="*/ 7838440 w 7838440"/>
                <a:gd name="connsiteY5" fmla="*/ 1774105 h 1844463"/>
                <a:gd name="connsiteX0" fmla="*/ 0 w 7838440"/>
                <a:gd name="connsiteY0" fmla="*/ 1818188 h 1818188"/>
                <a:gd name="connsiteX1" fmla="*/ 108966 w 7838440"/>
                <a:gd name="connsiteY1" fmla="*/ 564 h 1818188"/>
                <a:gd name="connsiteX2" fmla="*/ 799084 w 7838440"/>
                <a:gd name="connsiteY2" fmla="*/ 779074 h 1818188"/>
                <a:gd name="connsiteX3" fmla="*/ 3851656 w 7838440"/>
                <a:gd name="connsiteY3" fmla="*/ 1455222 h 1818188"/>
                <a:gd name="connsiteX4" fmla="*/ 7838440 w 7838440"/>
                <a:gd name="connsiteY4" fmla="*/ 1747830 h 1818188"/>
                <a:gd name="connsiteX5" fmla="*/ 7838440 w 7838440"/>
                <a:gd name="connsiteY5" fmla="*/ 1747830 h 1818188"/>
                <a:gd name="connsiteX0" fmla="*/ 0 w 7838440"/>
                <a:gd name="connsiteY0" fmla="*/ 1828069 h 1828069"/>
                <a:gd name="connsiteX1" fmla="*/ 108966 w 7838440"/>
                <a:gd name="connsiteY1" fmla="*/ 10445 h 1828069"/>
                <a:gd name="connsiteX2" fmla="*/ 1045972 w 7838440"/>
                <a:gd name="connsiteY2" fmla="*/ 1099851 h 1828069"/>
                <a:gd name="connsiteX3" fmla="*/ 3851656 w 7838440"/>
                <a:gd name="connsiteY3" fmla="*/ 1465103 h 1828069"/>
                <a:gd name="connsiteX4" fmla="*/ 7838440 w 7838440"/>
                <a:gd name="connsiteY4" fmla="*/ 1757711 h 1828069"/>
                <a:gd name="connsiteX5" fmla="*/ 7838440 w 7838440"/>
                <a:gd name="connsiteY5" fmla="*/ 1757711 h 1828069"/>
                <a:gd name="connsiteX0" fmla="*/ 0 w 7838440"/>
                <a:gd name="connsiteY0" fmla="*/ 1828069 h 1828069"/>
                <a:gd name="connsiteX1" fmla="*/ 108966 w 7838440"/>
                <a:gd name="connsiteY1" fmla="*/ 10445 h 1828069"/>
                <a:gd name="connsiteX2" fmla="*/ 1045972 w 7838440"/>
                <a:gd name="connsiteY2" fmla="*/ 1099851 h 1828069"/>
                <a:gd name="connsiteX3" fmla="*/ 3888232 w 7838440"/>
                <a:gd name="connsiteY3" fmla="*/ 1684559 h 1828069"/>
                <a:gd name="connsiteX4" fmla="*/ 7838440 w 7838440"/>
                <a:gd name="connsiteY4" fmla="*/ 1757711 h 1828069"/>
                <a:gd name="connsiteX5" fmla="*/ 7838440 w 7838440"/>
                <a:gd name="connsiteY5" fmla="*/ 1757711 h 1828069"/>
                <a:gd name="connsiteX0" fmla="*/ 0 w 8019011"/>
                <a:gd name="connsiteY0" fmla="*/ 1828069 h 1828069"/>
                <a:gd name="connsiteX1" fmla="*/ 108966 w 8019011"/>
                <a:gd name="connsiteY1" fmla="*/ 10445 h 1828069"/>
                <a:gd name="connsiteX2" fmla="*/ 1045972 w 8019011"/>
                <a:gd name="connsiteY2" fmla="*/ 1099851 h 1828069"/>
                <a:gd name="connsiteX3" fmla="*/ 3888232 w 8019011"/>
                <a:gd name="connsiteY3" fmla="*/ 1684559 h 1828069"/>
                <a:gd name="connsiteX4" fmla="*/ 7838440 w 8019011"/>
                <a:gd name="connsiteY4" fmla="*/ 1757711 h 1828069"/>
                <a:gd name="connsiteX5" fmla="*/ 7289800 w 8019011"/>
                <a:gd name="connsiteY5" fmla="*/ 1675415 h 1828069"/>
                <a:gd name="connsiteX0" fmla="*/ 0 w 7838440"/>
                <a:gd name="connsiteY0" fmla="*/ 1828069 h 1828069"/>
                <a:gd name="connsiteX1" fmla="*/ 108966 w 7838440"/>
                <a:gd name="connsiteY1" fmla="*/ 10445 h 1828069"/>
                <a:gd name="connsiteX2" fmla="*/ 1045972 w 7838440"/>
                <a:gd name="connsiteY2" fmla="*/ 1099851 h 1828069"/>
                <a:gd name="connsiteX3" fmla="*/ 3888232 w 7838440"/>
                <a:gd name="connsiteY3" fmla="*/ 1684559 h 1828069"/>
                <a:gd name="connsiteX4" fmla="*/ 7838440 w 7838440"/>
                <a:gd name="connsiteY4" fmla="*/ 1757711 h 1828069"/>
                <a:gd name="connsiteX0" fmla="*/ 0 w 7829296"/>
                <a:gd name="connsiteY0" fmla="*/ 1828069 h 1840056"/>
                <a:gd name="connsiteX1" fmla="*/ 108966 w 7829296"/>
                <a:gd name="connsiteY1" fmla="*/ 10445 h 1840056"/>
                <a:gd name="connsiteX2" fmla="*/ 1045972 w 7829296"/>
                <a:gd name="connsiteY2" fmla="*/ 1099851 h 1840056"/>
                <a:gd name="connsiteX3" fmla="*/ 3888232 w 7829296"/>
                <a:gd name="connsiteY3" fmla="*/ 1684559 h 1840056"/>
                <a:gd name="connsiteX4" fmla="*/ 7829296 w 7829296"/>
                <a:gd name="connsiteY4" fmla="*/ 1840007 h 1840056"/>
                <a:gd name="connsiteX0" fmla="*/ 0 w 7829296"/>
                <a:gd name="connsiteY0" fmla="*/ 1826821 h 1838801"/>
                <a:gd name="connsiteX1" fmla="*/ 108966 w 7829296"/>
                <a:gd name="connsiteY1" fmla="*/ 9197 h 1838801"/>
                <a:gd name="connsiteX2" fmla="*/ 1091692 w 7829296"/>
                <a:gd name="connsiteY2" fmla="*/ 1135179 h 1838801"/>
                <a:gd name="connsiteX3" fmla="*/ 3888232 w 7829296"/>
                <a:gd name="connsiteY3" fmla="*/ 1683311 h 1838801"/>
                <a:gd name="connsiteX4" fmla="*/ 7829296 w 7829296"/>
                <a:gd name="connsiteY4" fmla="*/ 1838759 h 1838801"/>
                <a:gd name="connsiteX0" fmla="*/ 0 w 7829296"/>
                <a:gd name="connsiteY0" fmla="*/ 1822443 h 1834423"/>
                <a:gd name="connsiteX1" fmla="*/ 108966 w 7829296"/>
                <a:gd name="connsiteY1" fmla="*/ 4819 h 1834423"/>
                <a:gd name="connsiteX2" fmla="*/ 1091692 w 7829296"/>
                <a:gd name="connsiteY2" fmla="*/ 1130801 h 1834423"/>
                <a:gd name="connsiteX3" fmla="*/ 3888232 w 7829296"/>
                <a:gd name="connsiteY3" fmla="*/ 1678933 h 1834423"/>
                <a:gd name="connsiteX4" fmla="*/ 7829296 w 7829296"/>
                <a:gd name="connsiteY4" fmla="*/ 1834381 h 1834423"/>
                <a:gd name="connsiteX0" fmla="*/ 0 w 7829296"/>
                <a:gd name="connsiteY0" fmla="*/ 1822443 h 1834423"/>
                <a:gd name="connsiteX1" fmla="*/ 63246 w 7829296"/>
                <a:gd name="connsiteY1" fmla="*/ 4819 h 1834423"/>
                <a:gd name="connsiteX2" fmla="*/ 1091692 w 7829296"/>
                <a:gd name="connsiteY2" fmla="*/ 1130801 h 1834423"/>
                <a:gd name="connsiteX3" fmla="*/ 3888232 w 7829296"/>
                <a:gd name="connsiteY3" fmla="*/ 1678933 h 1834423"/>
                <a:gd name="connsiteX4" fmla="*/ 7829296 w 7829296"/>
                <a:gd name="connsiteY4" fmla="*/ 1834381 h 1834423"/>
                <a:gd name="connsiteX0" fmla="*/ 25894 w 7855190"/>
                <a:gd name="connsiteY0" fmla="*/ 1826820 h 1838800"/>
                <a:gd name="connsiteX1" fmla="*/ 89140 w 7855190"/>
                <a:gd name="connsiteY1" fmla="*/ 9196 h 1838800"/>
                <a:gd name="connsiteX2" fmla="*/ 1117586 w 7855190"/>
                <a:gd name="connsiteY2" fmla="*/ 1135178 h 1838800"/>
                <a:gd name="connsiteX3" fmla="*/ 3914126 w 7855190"/>
                <a:gd name="connsiteY3" fmla="*/ 1683310 h 1838800"/>
                <a:gd name="connsiteX4" fmla="*/ 7855190 w 7855190"/>
                <a:gd name="connsiteY4" fmla="*/ 1838758 h 1838800"/>
                <a:gd name="connsiteX0" fmla="*/ 0 w 7829296"/>
                <a:gd name="connsiteY0" fmla="*/ 1884755 h 1896735"/>
                <a:gd name="connsiteX1" fmla="*/ 63246 w 7829296"/>
                <a:gd name="connsiteY1" fmla="*/ 67131 h 1896735"/>
                <a:gd name="connsiteX2" fmla="*/ 1091692 w 7829296"/>
                <a:gd name="connsiteY2" fmla="*/ 1193113 h 1896735"/>
                <a:gd name="connsiteX3" fmla="*/ 3888232 w 7829296"/>
                <a:gd name="connsiteY3" fmla="*/ 1741245 h 1896735"/>
                <a:gd name="connsiteX4" fmla="*/ 7829296 w 7829296"/>
                <a:gd name="connsiteY4" fmla="*/ 1896693 h 1896735"/>
                <a:gd name="connsiteX0" fmla="*/ 0 w 7829296"/>
                <a:gd name="connsiteY0" fmla="*/ 1840866 h 1852846"/>
                <a:gd name="connsiteX1" fmla="*/ 108966 w 7829296"/>
                <a:gd name="connsiteY1" fmla="*/ 68962 h 1852846"/>
                <a:gd name="connsiteX2" fmla="*/ 1091692 w 7829296"/>
                <a:gd name="connsiteY2" fmla="*/ 1149224 h 1852846"/>
                <a:gd name="connsiteX3" fmla="*/ 3888232 w 7829296"/>
                <a:gd name="connsiteY3" fmla="*/ 1697356 h 1852846"/>
                <a:gd name="connsiteX4" fmla="*/ 7829296 w 7829296"/>
                <a:gd name="connsiteY4" fmla="*/ 1852804 h 1852846"/>
                <a:gd name="connsiteX0" fmla="*/ 90 w 7829386"/>
                <a:gd name="connsiteY0" fmla="*/ 1780891 h 1792868"/>
                <a:gd name="connsiteX1" fmla="*/ 109056 w 7829386"/>
                <a:gd name="connsiteY1" fmla="*/ 8987 h 1792868"/>
                <a:gd name="connsiteX2" fmla="*/ 1119214 w 7829386"/>
                <a:gd name="connsiteY2" fmla="*/ 1107537 h 1792868"/>
                <a:gd name="connsiteX3" fmla="*/ 3888322 w 7829386"/>
                <a:gd name="connsiteY3" fmla="*/ 1637381 h 1792868"/>
                <a:gd name="connsiteX4" fmla="*/ 7829386 w 7829386"/>
                <a:gd name="connsiteY4" fmla="*/ 1792829 h 1792868"/>
                <a:gd name="connsiteX0" fmla="*/ 0 w 7829296"/>
                <a:gd name="connsiteY0" fmla="*/ 1804276 h 1816253"/>
                <a:gd name="connsiteX1" fmla="*/ 108966 w 7829296"/>
                <a:gd name="connsiteY1" fmla="*/ 32372 h 1816253"/>
                <a:gd name="connsiteX2" fmla="*/ 1119124 w 7829296"/>
                <a:gd name="connsiteY2" fmla="*/ 1130922 h 1816253"/>
                <a:gd name="connsiteX3" fmla="*/ 3888232 w 7829296"/>
                <a:gd name="connsiteY3" fmla="*/ 1660766 h 1816253"/>
                <a:gd name="connsiteX4" fmla="*/ 7829296 w 7829296"/>
                <a:gd name="connsiteY4" fmla="*/ 1816214 h 181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9296" h="1816253">
                  <a:moveTo>
                    <a:pt x="0" y="1804276"/>
                  </a:moveTo>
                  <a:cubicBezTo>
                    <a:pt x="41148" y="981062"/>
                    <a:pt x="50461" y="-212018"/>
                    <a:pt x="108966" y="32372"/>
                  </a:cubicBezTo>
                  <a:cubicBezTo>
                    <a:pt x="167471" y="276762"/>
                    <a:pt x="494284" y="891654"/>
                    <a:pt x="1119124" y="1130922"/>
                  </a:cubicBezTo>
                  <a:cubicBezTo>
                    <a:pt x="1743964" y="1370190"/>
                    <a:pt x="2769870" y="1546551"/>
                    <a:pt x="3888232" y="1660766"/>
                  </a:cubicBezTo>
                  <a:cubicBezTo>
                    <a:pt x="5006594" y="1774981"/>
                    <a:pt x="7262368" y="1817738"/>
                    <a:pt x="7829296" y="1816214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2700000">
              <a:off x="970740" y="1962329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2700000">
              <a:off x="1013541" y="2473140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2700000">
              <a:off x="1075474" y="2615608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2700000">
              <a:off x="1234355" y="2801573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 rot="2700000">
              <a:off x="1490020" y="3129318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 rot="2700000">
              <a:off x="1754876" y="3130998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rot="2700000">
              <a:off x="2158068" y="3463875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 rot="2700000">
              <a:off x="4168456" y="3963982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rot="2700000">
              <a:off x="5780879" y="4047371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H="1">
              <a:off x="932395" y="4738285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>
              <a:off x="6575252" y="4738285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>
              <a:off x="8181997" y="4738285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619874" y="4862058"/>
              <a:ext cx="458036" cy="30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b="1" dirty="0">
                  <a:solidFill>
                    <a:prstClr val="black"/>
                  </a:solidFill>
                </a:rPr>
                <a:t>Time (hr)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 flipH="1">
              <a:off x="6476978" y="4751758"/>
              <a:ext cx="362556" cy="30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84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 flipH="1">
              <a:off x="7289439" y="4751758"/>
              <a:ext cx="362556" cy="30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96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 flipH="1">
              <a:off x="8065320" y="4751758"/>
              <a:ext cx="481376" cy="30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108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5400000" flipH="1">
              <a:off x="7378624" y="4738285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 rot="2700000">
              <a:off x="3370763" y="3789124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2700000">
              <a:off x="2567391" y="3712073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213668" y="3870925"/>
              <a:ext cx="281777" cy="30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GB" sz="788" dirty="0">
                  <a:solidFill>
                    <a:prstClr val="black"/>
                  </a:solidFill>
                </a:rPr>
                <a:t>0.01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003427" y="1996567"/>
              <a:ext cx="4830445" cy="2090801"/>
            </a:xfrm>
            <a:custGeom>
              <a:avLst/>
              <a:gdLst>
                <a:gd name="connsiteX0" fmla="*/ 0 w 7818120"/>
                <a:gd name="connsiteY0" fmla="*/ 0 h 2194560"/>
                <a:gd name="connsiteX1" fmla="*/ 45720 w 7818120"/>
                <a:gd name="connsiteY1" fmla="*/ 521208 h 2194560"/>
                <a:gd name="connsiteX2" fmla="*/ 146304 w 7818120"/>
                <a:gd name="connsiteY2" fmla="*/ 694944 h 2194560"/>
                <a:gd name="connsiteX3" fmla="*/ 292608 w 7818120"/>
                <a:gd name="connsiteY3" fmla="*/ 868680 h 2194560"/>
                <a:gd name="connsiteX4" fmla="*/ 539496 w 7818120"/>
                <a:gd name="connsiteY4" fmla="*/ 1152144 h 2194560"/>
                <a:gd name="connsiteX5" fmla="*/ 822960 w 7818120"/>
                <a:gd name="connsiteY5" fmla="*/ 1179576 h 2194560"/>
                <a:gd name="connsiteX6" fmla="*/ 1225296 w 7818120"/>
                <a:gd name="connsiteY6" fmla="*/ 1517904 h 2194560"/>
                <a:gd name="connsiteX7" fmla="*/ 1636776 w 7818120"/>
                <a:gd name="connsiteY7" fmla="*/ 1773936 h 2194560"/>
                <a:gd name="connsiteX8" fmla="*/ 2450592 w 7818120"/>
                <a:gd name="connsiteY8" fmla="*/ 1847088 h 2194560"/>
                <a:gd name="connsiteX9" fmla="*/ 3227832 w 7818120"/>
                <a:gd name="connsiteY9" fmla="*/ 2011680 h 2194560"/>
                <a:gd name="connsiteX10" fmla="*/ 4846320 w 7818120"/>
                <a:gd name="connsiteY10" fmla="*/ 2093976 h 2194560"/>
                <a:gd name="connsiteX11" fmla="*/ 7818120 w 7818120"/>
                <a:gd name="connsiteY11" fmla="*/ 2194560 h 2194560"/>
                <a:gd name="connsiteX12" fmla="*/ 7818120 w 7818120"/>
                <a:gd name="connsiteY12" fmla="*/ 2194560 h 2194560"/>
                <a:gd name="connsiteX0" fmla="*/ 0 w 7802245"/>
                <a:gd name="connsiteY0" fmla="*/ 0 h 2191385"/>
                <a:gd name="connsiteX1" fmla="*/ 29845 w 7802245"/>
                <a:gd name="connsiteY1" fmla="*/ 518033 h 2191385"/>
                <a:gd name="connsiteX2" fmla="*/ 130429 w 7802245"/>
                <a:gd name="connsiteY2" fmla="*/ 691769 h 2191385"/>
                <a:gd name="connsiteX3" fmla="*/ 276733 w 7802245"/>
                <a:gd name="connsiteY3" fmla="*/ 865505 h 2191385"/>
                <a:gd name="connsiteX4" fmla="*/ 523621 w 7802245"/>
                <a:gd name="connsiteY4" fmla="*/ 1148969 h 2191385"/>
                <a:gd name="connsiteX5" fmla="*/ 807085 w 7802245"/>
                <a:gd name="connsiteY5" fmla="*/ 1176401 h 2191385"/>
                <a:gd name="connsiteX6" fmla="*/ 1209421 w 7802245"/>
                <a:gd name="connsiteY6" fmla="*/ 1514729 h 2191385"/>
                <a:gd name="connsiteX7" fmla="*/ 1620901 w 7802245"/>
                <a:gd name="connsiteY7" fmla="*/ 1770761 h 2191385"/>
                <a:gd name="connsiteX8" fmla="*/ 2434717 w 7802245"/>
                <a:gd name="connsiteY8" fmla="*/ 1843913 h 2191385"/>
                <a:gd name="connsiteX9" fmla="*/ 3211957 w 7802245"/>
                <a:gd name="connsiteY9" fmla="*/ 2008505 h 2191385"/>
                <a:gd name="connsiteX10" fmla="*/ 4830445 w 7802245"/>
                <a:gd name="connsiteY10" fmla="*/ 2090801 h 2191385"/>
                <a:gd name="connsiteX11" fmla="*/ 7802245 w 7802245"/>
                <a:gd name="connsiteY11" fmla="*/ 2191385 h 2191385"/>
                <a:gd name="connsiteX12" fmla="*/ 7802245 w 7802245"/>
                <a:gd name="connsiteY12" fmla="*/ 2191385 h 2191385"/>
                <a:gd name="connsiteX0" fmla="*/ 0 w 7802245"/>
                <a:gd name="connsiteY0" fmla="*/ 0 h 2191385"/>
                <a:gd name="connsiteX1" fmla="*/ 29845 w 7802245"/>
                <a:gd name="connsiteY1" fmla="*/ 518033 h 2191385"/>
                <a:gd name="connsiteX2" fmla="*/ 130429 w 7802245"/>
                <a:gd name="connsiteY2" fmla="*/ 691769 h 2191385"/>
                <a:gd name="connsiteX3" fmla="*/ 276733 w 7802245"/>
                <a:gd name="connsiteY3" fmla="*/ 865505 h 2191385"/>
                <a:gd name="connsiteX4" fmla="*/ 523621 w 7802245"/>
                <a:gd name="connsiteY4" fmla="*/ 1148969 h 2191385"/>
                <a:gd name="connsiteX5" fmla="*/ 807085 w 7802245"/>
                <a:gd name="connsiteY5" fmla="*/ 1176401 h 2191385"/>
                <a:gd name="connsiteX6" fmla="*/ 1209421 w 7802245"/>
                <a:gd name="connsiteY6" fmla="*/ 1514729 h 2191385"/>
                <a:gd name="connsiteX7" fmla="*/ 1620901 w 7802245"/>
                <a:gd name="connsiteY7" fmla="*/ 1770761 h 2191385"/>
                <a:gd name="connsiteX8" fmla="*/ 2434717 w 7802245"/>
                <a:gd name="connsiteY8" fmla="*/ 1843913 h 2191385"/>
                <a:gd name="connsiteX9" fmla="*/ 3211957 w 7802245"/>
                <a:gd name="connsiteY9" fmla="*/ 2008505 h 2191385"/>
                <a:gd name="connsiteX10" fmla="*/ 4830445 w 7802245"/>
                <a:gd name="connsiteY10" fmla="*/ 2090801 h 2191385"/>
                <a:gd name="connsiteX11" fmla="*/ 7802245 w 7802245"/>
                <a:gd name="connsiteY11" fmla="*/ 2191385 h 2191385"/>
                <a:gd name="connsiteX0" fmla="*/ 0 w 4830445"/>
                <a:gd name="connsiteY0" fmla="*/ 0 h 2090801"/>
                <a:gd name="connsiteX1" fmla="*/ 29845 w 4830445"/>
                <a:gd name="connsiteY1" fmla="*/ 518033 h 2090801"/>
                <a:gd name="connsiteX2" fmla="*/ 130429 w 4830445"/>
                <a:gd name="connsiteY2" fmla="*/ 691769 h 2090801"/>
                <a:gd name="connsiteX3" fmla="*/ 276733 w 4830445"/>
                <a:gd name="connsiteY3" fmla="*/ 865505 h 2090801"/>
                <a:gd name="connsiteX4" fmla="*/ 523621 w 4830445"/>
                <a:gd name="connsiteY4" fmla="*/ 1148969 h 2090801"/>
                <a:gd name="connsiteX5" fmla="*/ 807085 w 4830445"/>
                <a:gd name="connsiteY5" fmla="*/ 1176401 h 2090801"/>
                <a:gd name="connsiteX6" fmla="*/ 1209421 w 4830445"/>
                <a:gd name="connsiteY6" fmla="*/ 1514729 h 2090801"/>
                <a:gd name="connsiteX7" fmla="*/ 1620901 w 4830445"/>
                <a:gd name="connsiteY7" fmla="*/ 1770761 h 2090801"/>
                <a:gd name="connsiteX8" fmla="*/ 2434717 w 4830445"/>
                <a:gd name="connsiteY8" fmla="*/ 1843913 h 2090801"/>
                <a:gd name="connsiteX9" fmla="*/ 3211957 w 4830445"/>
                <a:gd name="connsiteY9" fmla="*/ 2008505 h 2090801"/>
                <a:gd name="connsiteX10" fmla="*/ 4830445 w 4830445"/>
                <a:gd name="connsiteY10" fmla="*/ 2090801 h 20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0445" h="2090801">
                  <a:moveTo>
                    <a:pt x="0" y="0"/>
                  </a:moveTo>
                  <a:lnTo>
                    <a:pt x="29845" y="518033"/>
                  </a:lnTo>
                  <a:lnTo>
                    <a:pt x="130429" y="691769"/>
                  </a:lnTo>
                  <a:lnTo>
                    <a:pt x="276733" y="865505"/>
                  </a:lnTo>
                  <a:lnTo>
                    <a:pt x="523621" y="1148969"/>
                  </a:lnTo>
                  <a:lnTo>
                    <a:pt x="807085" y="1176401"/>
                  </a:lnTo>
                  <a:lnTo>
                    <a:pt x="1209421" y="1514729"/>
                  </a:lnTo>
                  <a:lnTo>
                    <a:pt x="1620901" y="1770761"/>
                  </a:lnTo>
                  <a:lnTo>
                    <a:pt x="2434717" y="1843913"/>
                  </a:lnTo>
                  <a:lnTo>
                    <a:pt x="3211957" y="2008505"/>
                  </a:lnTo>
                  <a:lnTo>
                    <a:pt x="4830445" y="2090801"/>
                  </a:ln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rot="2700000">
              <a:off x="976970" y="2385153"/>
              <a:ext cx="90000" cy="90000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GB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6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Personalized prophylaxis</a:t>
            </a:r>
            <a:endParaRPr lang="en-US" dirty="0"/>
          </a:p>
        </p:txBody>
      </p:sp>
      <p:pic>
        <p:nvPicPr>
          <p:cNvPr id="3" name="Picture 2" descr="Carcao and Iorio Figure 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b="4606"/>
          <a:stretch/>
        </p:blipFill>
        <p:spPr>
          <a:xfrm>
            <a:off x="1067500" y="1125412"/>
            <a:ext cx="7000313" cy="3260462"/>
          </a:xfrm>
          <a:prstGeom prst="rect">
            <a:avLst/>
          </a:prstGeom>
        </p:spPr>
      </p:pic>
      <p:pic>
        <p:nvPicPr>
          <p:cNvPr id="5" name="Picture 4" descr="FreeColorfulPuzzlePiec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5" y="1495780"/>
            <a:ext cx="1919864" cy="1919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191" y="1769626"/>
            <a:ext cx="652171" cy="521011"/>
          </a:xfrm>
          <a:prstGeom prst="rect">
            <a:avLst/>
          </a:prstGeom>
          <a:noFill/>
        </p:spPr>
        <p:txBody>
          <a:bodyPr wrap="none" lIns="81632" tIns="40816" rIns="81632" bIns="40816" rtlCol="0">
            <a:spAutoFit/>
          </a:bodyPr>
          <a:lstStyle/>
          <a:p>
            <a:pPr defTabSz="408158"/>
            <a:r>
              <a:rPr lang="en-US" sz="2850" dirty="0">
                <a:solidFill>
                  <a:prstClr val="black"/>
                </a:solidFill>
              </a:rPr>
              <a:t>PK</a:t>
            </a: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 bwMode="gray">
          <a:xfrm>
            <a:off x="1327150" y="4710511"/>
            <a:ext cx="7556501" cy="325040"/>
          </a:xfrm>
          <a:prstGeom prst="rect">
            <a:avLst/>
          </a:prstGeom>
        </p:spPr>
        <p:txBody>
          <a:bodyPr lIns="68443" tIns="34222" rIns="68443" bIns="34222" anchor="b"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>
                <a:latin typeface="+mn-lt"/>
                <a:cs typeface="+mn-cs"/>
              </a:rPr>
              <a:t>Carcao, M. &amp; Iorio, A. (2015) Individualizing Factor Replacement Therapy in Severe Hemophilia. Seminars in Thrombosis and Hemostasis, 41, 864–871.</a:t>
            </a:r>
            <a:endParaRPr lang="en-US" sz="75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93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5" y="4094318"/>
            <a:ext cx="2755736" cy="726363"/>
          </a:xfrm>
        </p:spPr>
        <p:txBody>
          <a:bodyPr/>
          <a:lstStyle/>
          <a:p>
            <a:r>
              <a:rPr lang="en-US" dirty="0" smtClean="0"/>
              <a:t>Thank you 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5" y="1200151"/>
            <a:ext cx="3394472" cy="339447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97981" y="1683435"/>
            <a:ext cx="4167554" cy="25498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0504D">
                    <a:lumMod val="75000"/>
                  </a:srgbClr>
                </a:solidFill>
              </a:rPr>
              <a:t>Join the WAPPS network at:</a:t>
            </a:r>
          </a:p>
          <a:p>
            <a:r>
              <a:rPr lang="en-US" sz="2400" dirty="0">
                <a:solidFill>
                  <a:srgbClr val="C0504D">
                    <a:lumMod val="75000"/>
                  </a:srgbClr>
                </a:solidFill>
                <a:hlinkClick r:id="rId3"/>
              </a:rPr>
              <a:t>www.wapps-hemo.org</a:t>
            </a:r>
            <a:endParaRPr lang="en-US" sz="2400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dirty="0">
              <a:solidFill>
                <a:srgbClr val="C0504D">
                  <a:lumMod val="75000"/>
                </a:srgbClr>
              </a:solidFill>
            </a:endParaRPr>
          </a:p>
          <a:p>
            <a:r>
              <a:rPr lang="en-US" sz="2400" dirty="0">
                <a:solidFill>
                  <a:srgbClr val="C0504D">
                    <a:lumMod val="75000"/>
                  </a:srgbClr>
                </a:solidFill>
              </a:rPr>
              <a:t>Download these slides at:</a:t>
            </a:r>
          </a:p>
          <a:p>
            <a:r>
              <a:rPr lang="en-US" sz="2400" dirty="0">
                <a:solidFill>
                  <a:srgbClr val="C0504D">
                    <a:lumMod val="75000"/>
                  </a:srgbClr>
                </a:solidFill>
                <a:hlinkClick r:id="rId4"/>
              </a:rPr>
              <a:t>Hemophilia.mcmaster.ca</a:t>
            </a:r>
            <a:endParaRPr lang="en-US" sz="2400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dirty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/>
          </p:cNvGraphicFramePr>
          <p:nvPr>
            <p:extLst/>
          </p:nvPr>
        </p:nvGraphicFramePr>
        <p:xfrm>
          <a:off x="1501863" y="1252169"/>
          <a:ext cx="6137672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09713" y="1253071"/>
          <a:ext cx="6137672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1" y="376498"/>
            <a:ext cx="6172200" cy="486000"/>
          </a:xfrm>
        </p:spPr>
        <p:txBody>
          <a:bodyPr anchor="b" anchorCtr="0">
            <a:no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Plasma Drug Disposition after a Single IV bolus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934" y="4373732"/>
            <a:ext cx="1578317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11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Time (hours)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9435" y="1685871"/>
            <a:ext cx="489365" cy="20800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685800">
              <a:lnSpc>
                <a:spcPct val="11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Concentration (%)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59030" y="1239402"/>
            <a:ext cx="2735491" cy="397032"/>
            <a:chOff x="1354706" y="1304801"/>
            <a:chExt cx="3647322" cy="529375"/>
          </a:xfrm>
        </p:grpSpPr>
        <p:sp>
          <p:nvSpPr>
            <p:cNvPr id="7" name="Down Arrow 6"/>
            <p:cNvSpPr/>
            <p:nvPr/>
          </p:nvSpPr>
          <p:spPr bwMode="auto">
            <a:xfrm rot="5400000">
              <a:off x="1465804" y="1236937"/>
              <a:ext cx="365760" cy="587956"/>
            </a:xfrm>
            <a:prstGeom prst="downArrow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>
                <a:lnSpc>
                  <a:spcPct val="110000"/>
                </a:lnSpc>
                <a:spcBef>
                  <a:spcPct val="50000"/>
                </a:spcBef>
              </a:pPr>
              <a:endParaRPr lang="it-IT" sz="180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04143" y="1304801"/>
              <a:ext cx="3197885" cy="529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Peak, </a:t>
              </a:r>
              <a:r>
                <a:rPr lang="en-US" sz="1800" dirty="0" err="1">
                  <a:solidFill>
                    <a:srgbClr val="000000"/>
                  </a:solidFill>
                </a:rPr>
                <a:t>C</a:t>
              </a:r>
              <a:r>
                <a:rPr lang="en-US" sz="1800" baseline="-25000" dirty="0" err="1">
                  <a:solidFill>
                    <a:srgbClr val="000000"/>
                  </a:solidFill>
                </a:rPr>
                <a:t>max</a:t>
              </a:r>
              <a:r>
                <a:rPr lang="en-US" sz="1800" dirty="0">
                  <a:solidFill>
                    <a:srgbClr val="000000"/>
                  </a:solidFill>
                </a:rPr>
                <a:t>, Recovery</a:t>
              </a:r>
              <a:endParaRPr lang="it-IT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14025" y="3751008"/>
            <a:ext cx="1249560" cy="397032"/>
            <a:chOff x="6228032" y="4653606"/>
            <a:chExt cx="1666079" cy="529376"/>
          </a:xfrm>
        </p:grpSpPr>
        <p:sp>
          <p:nvSpPr>
            <p:cNvPr id="9" name="Down Arrow 8"/>
            <p:cNvSpPr/>
            <p:nvPr/>
          </p:nvSpPr>
          <p:spPr bwMode="auto">
            <a:xfrm rot="5400000">
              <a:off x="6339130" y="4598780"/>
              <a:ext cx="365760" cy="587956"/>
            </a:xfrm>
            <a:prstGeom prst="downArrow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>
                <a:lnSpc>
                  <a:spcPct val="110000"/>
                </a:lnSpc>
                <a:spcBef>
                  <a:spcPct val="50000"/>
                </a:spcBef>
              </a:pPr>
              <a:endParaRPr lang="it-IT" sz="180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4634" y="4653606"/>
              <a:ext cx="1209477" cy="529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Trough</a:t>
              </a:r>
              <a:endParaRPr lang="it-IT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8363" y="1392741"/>
            <a:ext cx="3709881" cy="2685034"/>
            <a:chOff x="1153817" y="1522903"/>
            <a:chExt cx="4946508" cy="3580045"/>
          </a:xfrm>
        </p:grpSpPr>
        <p:sp>
          <p:nvSpPr>
            <p:cNvPr id="14" name="Freeform 13"/>
            <p:cNvSpPr/>
            <p:nvPr/>
          </p:nvSpPr>
          <p:spPr bwMode="auto">
            <a:xfrm>
              <a:off x="1153817" y="1522903"/>
              <a:ext cx="4946508" cy="3580045"/>
            </a:xfrm>
            <a:custGeom>
              <a:avLst/>
              <a:gdLst>
                <a:gd name="connsiteX0" fmla="*/ 4933243 w 5408442"/>
                <a:gd name="connsiteY0" fmla="*/ 3642089 h 3772718"/>
                <a:gd name="connsiteX1" fmla="*/ 3801129 w 5408442"/>
                <a:gd name="connsiteY1" fmla="*/ 3467918 h 3772718"/>
                <a:gd name="connsiteX2" fmla="*/ 3115329 w 5408442"/>
                <a:gd name="connsiteY2" fmla="*/ 3293746 h 3772718"/>
                <a:gd name="connsiteX3" fmla="*/ 2658129 w 5408442"/>
                <a:gd name="connsiteY3" fmla="*/ 3119575 h 3772718"/>
                <a:gd name="connsiteX4" fmla="*/ 2298900 w 5408442"/>
                <a:gd name="connsiteY4" fmla="*/ 2934518 h 3772718"/>
                <a:gd name="connsiteX5" fmla="*/ 1994100 w 5408442"/>
                <a:gd name="connsiteY5" fmla="*/ 2738575 h 3772718"/>
                <a:gd name="connsiteX6" fmla="*/ 1765500 w 5408442"/>
                <a:gd name="connsiteY6" fmla="*/ 2564404 h 3772718"/>
                <a:gd name="connsiteX7" fmla="*/ 1558672 w 5408442"/>
                <a:gd name="connsiteY7" fmla="*/ 2379346 h 3772718"/>
                <a:gd name="connsiteX8" fmla="*/ 1351843 w 5408442"/>
                <a:gd name="connsiteY8" fmla="*/ 2205175 h 3772718"/>
                <a:gd name="connsiteX9" fmla="*/ 1166786 w 5408442"/>
                <a:gd name="connsiteY9" fmla="*/ 2009232 h 3772718"/>
                <a:gd name="connsiteX10" fmla="*/ 1025272 w 5408442"/>
                <a:gd name="connsiteY10" fmla="*/ 1802404 h 3772718"/>
                <a:gd name="connsiteX11" fmla="*/ 883757 w 5408442"/>
                <a:gd name="connsiteY11" fmla="*/ 1617346 h 3772718"/>
                <a:gd name="connsiteX12" fmla="*/ 731357 w 5408442"/>
                <a:gd name="connsiteY12" fmla="*/ 1454061 h 3772718"/>
                <a:gd name="connsiteX13" fmla="*/ 611615 w 5408442"/>
                <a:gd name="connsiteY13" fmla="*/ 1247232 h 3772718"/>
                <a:gd name="connsiteX14" fmla="*/ 502757 w 5408442"/>
                <a:gd name="connsiteY14" fmla="*/ 1083946 h 3772718"/>
                <a:gd name="connsiteX15" fmla="*/ 34672 w 5408442"/>
                <a:gd name="connsiteY15" fmla="*/ 147775 h 3772718"/>
                <a:gd name="connsiteX16" fmla="*/ 34672 w 5408442"/>
                <a:gd name="connsiteY16" fmla="*/ 223975 h 3772718"/>
                <a:gd name="connsiteX17" fmla="*/ 34672 w 5408442"/>
                <a:gd name="connsiteY17" fmla="*/ 267518 h 3772718"/>
                <a:gd name="connsiteX18" fmla="*/ 45557 w 5408442"/>
                <a:gd name="connsiteY18" fmla="*/ 3740061 h 3772718"/>
                <a:gd name="connsiteX19" fmla="*/ 45557 w 5408442"/>
                <a:gd name="connsiteY19" fmla="*/ 3740061 h 3772718"/>
                <a:gd name="connsiteX20" fmla="*/ 4944129 w 5408442"/>
                <a:gd name="connsiteY20" fmla="*/ 3761832 h 3772718"/>
                <a:gd name="connsiteX21" fmla="*/ 4922357 w 5408442"/>
                <a:gd name="connsiteY21" fmla="*/ 3772718 h 3772718"/>
                <a:gd name="connsiteX0" fmla="*/ 4933650 w 5408849"/>
                <a:gd name="connsiteY0" fmla="*/ 3682297 h 3812926"/>
                <a:gd name="connsiteX1" fmla="*/ 3801536 w 5408849"/>
                <a:gd name="connsiteY1" fmla="*/ 3508126 h 3812926"/>
                <a:gd name="connsiteX2" fmla="*/ 3115736 w 5408849"/>
                <a:gd name="connsiteY2" fmla="*/ 3333954 h 3812926"/>
                <a:gd name="connsiteX3" fmla="*/ 2658536 w 5408849"/>
                <a:gd name="connsiteY3" fmla="*/ 3159783 h 3812926"/>
                <a:gd name="connsiteX4" fmla="*/ 2299307 w 5408849"/>
                <a:gd name="connsiteY4" fmla="*/ 2974726 h 3812926"/>
                <a:gd name="connsiteX5" fmla="*/ 1994507 w 5408849"/>
                <a:gd name="connsiteY5" fmla="*/ 2778783 h 3812926"/>
                <a:gd name="connsiteX6" fmla="*/ 1765907 w 5408849"/>
                <a:gd name="connsiteY6" fmla="*/ 2604612 h 3812926"/>
                <a:gd name="connsiteX7" fmla="*/ 1559079 w 5408849"/>
                <a:gd name="connsiteY7" fmla="*/ 2419554 h 3812926"/>
                <a:gd name="connsiteX8" fmla="*/ 1352250 w 5408849"/>
                <a:gd name="connsiteY8" fmla="*/ 2245383 h 3812926"/>
                <a:gd name="connsiteX9" fmla="*/ 1167193 w 5408849"/>
                <a:gd name="connsiteY9" fmla="*/ 2049440 h 3812926"/>
                <a:gd name="connsiteX10" fmla="*/ 1025679 w 5408849"/>
                <a:gd name="connsiteY10" fmla="*/ 1842612 h 3812926"/>
                <a:gd name="connsiteX11" fmla="*/ 884164 w 5408849"/>
                <a:gd name="connsiteY11" fmla="*/ 1657554 h 3812926"/>
                <a:gd name="connsiteX12" fmla="*/ 731764 w 5408849"/>
                <a:gd name="connsiteY12" fmla="*/ 1494269 h 3812926"/>
                <a:gd name="connsiteX13" fmla="*/ 612022 w 5408849"/>
                <a:gd name="connsiteY13" fmla="*/ 1287440 h 3812926"/>
                <a:gd name="connsiteX14" fmla="*/ 503164 w 5408849"/>
                <a:gd name="connsiteY14" fmla="*/ 1124154 h 3812926"/>
                <a:gd name="connsiteX15" fmla="*/ 35079 w 5408849"/>
                <a:gd name="connsiteY15" fmla="*/ 264183 h 3812926"/>
                <a:gd name="connsiteX16" fmla="*/ 35079 w 5408849"/>
                <a:gd name="connsiteY16" fmla="*/ 307726 h 3812926"/>
                <a:gd name="connsiteX17" fmla="*/ 45964 w 5408849"/>
                <a:gd name="connsiteY17" fmla="*/ 3780269 h 3812926"/>
                <a:gd name="connsiteX18" fmla="*/ 45964 w 5408849"/>
                <a:gd name="connsiteY18" fmla="*/ 3780269 h 3812926"/>
                <a:gd name="connsiteX19" fmla="*/ 4944536 w 5408849"/>
                <a:gd name="connsiteY19" fmla="*/ 3802040 h 3812926"/>
                <a:gd name="connsiteX20" fmla="*/ 4922764 w 5408849"/>
                <a:gd name="connsiteY20" fmla="*/ 3812926 h 3812926"/>
                <a:gd name="connsiteX0" fmla="*/ 4929830 w 5405029"/>
                <a:gd name="connsiteY0" fmla="*/ 3479147 h 3609776"/>
                <a:gd name="connsiteX1" fmla="*/ 3797716 w 5405029"/>
                <a:gd name="connsiteY1" fmla="*/ 3304976 h 3609776"/>
                <a:gd name="connsiteX2" fmla="*/ 3111916 w 5405029"/>
                <a:gd name="connsiteY2" fmla="*/ 3130804 h 3609776"/>
                <a:gd name="connsiteX3" fmla="*/ 2654716 w 5405029"/>
                <a:gd name="connsiteY3" fmla="*/ 2956633 h 3609776"/>
                <a:gd name="connsiteX4" fmla="*/ 2295487 w 5405029"/>
                <a:gd name="connsiteY4" fmla="*/ 2771576 h 3609776"/>
                <a:gd name="connsiteX5" fmla="*/ 1990687 w 5405029"/>
                <a:gd name="connsiteY5" fmla="*/ 2575633 h 3609776"/>
                <a:gd name="connsiteX6" fmla="*/ 1762087 w 5405029"/>
                <a:gd name="connsiteY6" fmla="*/ 2401462 h 3609776"/>
                <a:gd name="connsiteX7" fmla="*/ 1555259 w 5405029"/>
                <a:gd name="connsiteY7" fmla="*/ 2216404 h 3609776"/>
                <a:gd name="connsiteX8" fmla="*/ 1348430 w 5405029"/>
                <a:gd name="connsiteY8" fmla="*/ 2042233 h 3609776"/>
                <a:gd name="connsiteX9" fmla="*/ 1163373 w 5405029"/>
                <a:gd name="connsiteY9" fmla="*/ 1846290 h 3609776"/>
                <a:gd name="connsiteX10" fmla="*/ 1021859 w 5405029"/>
                <a:gd name="connsiteY10" fmla="*/ 1639462 h 3609776"/>
                <a:gd name="connsiteX11" fmla="*/ 880344 w 5405029"/>
                <a:gd name="connsiteY11" fmla="*/ 1454404 h 3609776"/>
                <a:gd name="connsiteX12" fmla="*/ 727944 w 5405029"/>
                <a:gd name="connsiteY12" fmla="*/ 1291119 h 3609776"/>
                <a:gd name="connsiteX13" fmla="*/ 608202 w 5405029"/>
                <a:gd name="connsiteY13" fmla="*/ 1084290 h 3609776"/>
                <a:gd name="connsiteX14" fmla="*/ 499344 w 5405029"/>
                <a:gd name="connsiteY14" fmla="*/ 921004 h 3609776"/>
                <a:gd name="connsiteX15" fmla="*/ 31259 w 5405029"/>
                <a:gd name="connsiteY15" fmla="*/ 104576 h 3609776"/>
                <a:gd name="connsiteX16" fmla="*/ 42144 w 5405029"/>
                <a:gd name="connsiteY16" fmla="*/ 3577119 h 3609776"/>
                <a:gd name="connsiteX17" fmla="*/ 42144 w 5405029"/>
                <a:gd name="connsiteY17" fmla="*/ 3577119 h 3609776"/>
                <a:gd name="connsiteX18" fmla="*/ 4940716 w 5405029"/>
                <a:gd name="connsiteY18" fmla="*/ 3598890 h 3609776"/>
                <a:gd name="connsiteX19" fmla="*/ 4918944 w 5405029"/>
                <a:gd name="connsiteY19" fmla="*/ 3609776 h 3609776"/>
                <a:gd name="connsiteX0" fmla="*/ 4929830 w 5405029"/>
                <a:gd name="connsiteY0" fmla="*/ 3374571 h 3505200"/>
                <a:gd name="connsiteX1" fmla="*/ 3797716 w 5405029"/>
                <a:gd name="connsiteY1" fmla="*/ 3200400 h 3505200"/>
                <a:gd name="connsiteX2" fmla="*/ 3111916 w 5405029"/>
                <a:gd name="connsiteY2" fmla="*/ 3026228 h 3505200"/>
                <a:gd name="connsiteX3" fmla="*/ 2654716 w 5405029"/>
                <a:gd name="connsiteY3" fmla="*/ 2852057 h 3505200"/>
                <a:gd name="connsiteX4" fmla="*/ 2295487 w 5405029"/>
                <a:gd name="connsiteY4" fmla="*/ 2667000 h 3505200"/>
                <a:gd name="connsiteX5" fmla="*/ 1990687 w 5405029"/>
                <a:gd name="connsiteY5" fmla="*/ 2471057 h 3505200"/>
                <a:gd name="connsiteX6" fmla="*/ 1762087 w 5405029"/>
                <a:gd name="connsiteY6" fmla="*/ 2296886 h 3505200"/>
                <a:gd name="connsiteX7" fmla="*/ 1555259 w 5405029"/>
                <a:gd name="connsiteY7" fmla="*/ 2111828 h 3505200"/>
                <a:gd name="connsiteX8" fmla="*/ 1348430 w 5405029"/>
                <a:gd name="connsiteY8" fmla="*/ 1937657 h 3505200"/>
                <a:gd name="connsiteX9" fmla="*/ 1163373 w 5405029"/>
                <a:gd name="connsiteY9" fmla="*/ 1741714 h 3505200"/>
                <a:gd name="connsiteX10" fmla="*/ 1021859 w 5405029"/>
                <a:gd name="connsiteY10" fmla="*/ 1534886 h 3505200"/>
                <a:gd name="connsiteX11" fmla="*/ 880344 w 5405029"/>
                <a:gd name="connsiteY11" fmla="*/ 1349828 h 3505200"/>
                <a:gd name="connsiteX12" fmla="*/ 727944 w 5405029"/>
                <a:gd name="connsiteY12" fmla="*/ 1186543 h 3505200"/>
                <a:gd name="connsiteX13" fmla="*/ 608202 w 5405029"/>
                <a:gd name="connsiteY13" fmla="*/ 979714 h 3505200"/>
                <a:gd name="connsiteX14" fmla="*/ 499344 w 5405029"/>
                <a:gd name="connsiteY14" fmla="*/ 816428 h 3505200"/>
                <a:gd name="connsiteX15" fmla="*/ 31259 w 5405029"/>
                <a:gd name="connsiteY15" fmla="*/ 0 h 3505200"/>
                <a:gd name="connsiteX16" fmla="*/ 42144 w 5405029"/>
                <a:gd name="connsiteY16" fmla="*/ 3472543 h 3505200"/>
                <a:gd name="connsiteX17" fmla="*/ 42144 w 5405029"/>
                <a:gd name="connsiteY17" fmla="*/ 3472543 h 3505200"/>
                <a:gd name="connsiteX18" fmla="*/ 4940716 w 5405029"/>
                <a:gd name="connsiteY18" fmla="*/ 3494314 h 3505200"/>
                <a:gd name="connsiteX19" fmla="*/ 4918944 w 5405029"/>
                <a:gd name="connsiteY19" fmla="*/ 3505200 h 3505200"/>
                <a:gd name="connsiteX0" fmla="*/ 4898571 w 5373770"/>
                <a:gd name="connsiteY0" fmla="*/ 3374571 h 3505200"/>
                <a:gd name="connsiteX1" fmla="*/ 3766457 w 5373770"/>
                <a:gd name="connsiteY1" fmla="*/ 3200400 h 3505200"/>
                <a:gd name="connsiteX2" fmla="*/ 3080657 w 5373770"/>
                <a:gd name="connsiteY2" fmla="*/ 3026228 h 3505200"/>
                <a:gd name="connsiteX3" fmla="*/ 2623457 w 5373770"/>
                <a:gd name="connsiteY3" fmla="*/ 2852057 h 3505200"/>
                <a:gd name="connsiteX4" fmla="*/ 2264228 w 5373770"/>
                <a:gd name="connsiteY4" fmla="*/ 2667000 h 3505200"/>
                <a:gd name="connsiteX5" fmla="*/ 1959428 w 5373770"/>
                <a:gd name="connsiteY5" fmla="*/ 2471057 h 3505200"/>
                <a:gd name="connsiteX6" fmla="*/ 1730828 w 5373770"/>
                <a:gd name="connsiteY6" fmla="*/ 2296886 h 3505200"/>
                <a:gd name="connsiteX7" fmla="*/ 1524000 w 5373770"/>
                <a:gd name="connsiteY7" fmla="*/ 2111828 h 3505200"/>
                <a:gd name="connsiteX8" fmla="*/ 1317171 w 5373770"/>
                <a:gd name="connsiteY8" fmla="*/ 1937657 h 3505200"/>
                <a:gd name="connsiteX9" fmla="*/ 1132114 w 5373770"/>
                <a:gd name="connsiteY9" fmla="*/ 1741714 h 3505200"/>
                <a:gd name="connsiteX10" fmla="*/ 990600 w 5373770"/>
                <a:gd name="connsiteY10" fmla="*/ 1534886 h 3505200"/>
                <a:gd name="connsiteX11" fmla="*/ 849085 w 5373770"/>
                <a:gd name="connsiteY11" fmla="*/ 1349828 h 3505200"/>
                <a:gd name="connsiteX12" fmla="*/ 696685 w 5373770"/>
                <a:gd name="connsiteY12" fmla="*/ 1186543 h 3505200"/>
                <a:gd name="connsiteX13" fmla="*/ 576943 w 5373770"/>
                <a:gd name="connsiteY13" fmla="*/ 979714 h 3505200"/>
                <a:gd name="connsiteX14" fmla="*/ 468085 w 5373770"/>
                <a:gd name="connsiteY14" fmla="*/ 816428 h 3505200"/>
                <a:gd name="connsiteX15" fmla="*/ 0 w 5373770"/>
                <a:gd name="connsiteY15" fmla="*/ 0 h 3505200"/>
                <a:gd name="connsiteX16" fmla="*/ 10885 w 5373770"/>
                <a:gd name="connsiteY16" fmla="*/ 3472543 h 3505200"/>
                <a:gd name="connsiteX17" fmla="*/ 10885 w 5373770"/>
                <a:gd name="connsiteY17" fmla="*/ 3472543 h 3505200"/>
                <a:gd name="connsiteX18" fmla="*/ 4909457 w 5373770"/>
                <a:gd name="connsiteY18" fmla="*/ 3494314 h 3505200"/>
                <a:gd name="connsiteX19" fmla="*/ 4887685 w 5373770"/>
                <a:gd name="connsiteY19" fmla="*/ 3505200 h 3505200"/>
                <a:gd name="connsiteX0" fmla="*/ 4955450 w 5430649"/>
                <a:gd name="connsiteY0" fmla="*/ 3395690 h 3526319"/>
                <a:gd name="connsiteX1" fmla="*/ 3823336 w 5430649"/>
                <a:gd name="connsiteY1" fmla="*/ 3221519 h 3526319"/>
                <a:gd name="connsiteX2" fmla="*/ 3137536 w 5430649"/>
                <a:gd name="connsiteY2" fmla="*/ 3047347 h 3526319"/>
                <a:gd name="connsiteX3" fmla="*/ 2680336 w 5430649"/>
                <a:gd name="connsiteY3" fmla="*/ 2873176 h 3526319"/>
                <a:gd name="connsiteX4" fmla="*/ 2321107 w 5430649"/>
                <a:gd name="connsiteY4" fmla="*/ 2688119 h 3526319"/>
                <a:gd name="connsiteX5" fmla="*/ 2016307 w 5430649"/>
                <a:gd name="connsiteY5" fmla="*/ 2492176 h 3526319"/>
                <a:gd name="connsiteX6" fmla="*/ 1787707 w 5430649"/>
                <a:gd name="connsiteY6" fmla="*/ 2318005 h 3526319"/>
                <a:gd name="connsiteX7" fmla="*/ 1580879 w 5430649"/>
                <a:gd name="connsiteY7" fmla="*/ 2132947 h 3526319"/>
                <a:gd name="connsiteX8" fmla="*/ 1374050 w 5430649"/>
                <a:gd name="connsiteY8" fmla="*/ 1958776 h 3526319"/>
                <a:gd name="connsiteX9" fmla="*/ 1188993 w 5430649"/>
                <a:gd name="connsiteY9" fmla="*/ 1762833 h 3526319"/>
                <a:gd name="connsiteX10" fmla="*/ 1047479 w 5430649"/>
                <a:gd name="connsiteY10" fmla="*/ 1556005 h 3526319"/>
                <a:gd name="connsiteX11" fmla="*/ 905964 w 5430649"/>
                <a:gd name="connsiteY11" fmla="*/ 1370947 h 3526319"/>
                <a:gd name="connsiteX12" fmla="*/ 753564 w 5430649"/>
                <a:gd name="connsiteY12" fmla="*/ 1207662 h 3526319"/>
                <a:gd name="connsiteX13" fmla="*/ 633822 w 5430649"/>
                <a:gd name="connsiteY13" fmla="*/ 1000833 h 3526319"/>
                <a:gd name="connsiteX14" fmla="*/ 524964 w 5430649"/>
                <a:gd name="connsiteY14" fmla="*/ 837547 h 3526319"/>
                <a:gd name="connsiteX15" fmla="*/ 56879 w 5430649"/>
                <a:gd name="connsiteY15" fmla="*/ 21119 h 3526319"/>
                <a:gd name="connsiteX16" fmla="*/ 67764 w 5430649"/>
                <a:gd name="connsiteY16" fmla="*/ 3493662 h 3526319"/>
                <a:gd name="connsiteX17" fmla="*/ 67764 w 5430649"/>
                <a:gd name="connsiteY17" fmla="*/ 3493662 h 3526319"/>
                <a:gd name="connsiteX18" fmla="*/ 4966336 w 5430649"/>
                <a:gd name="connsiteY18" fmla="*/ 3515433 h 3526319"/>
                <a:gd name="connsiteX19" fmla="*/ 4944564 w 5430649"/>
                <a:gd name="connsiteY19" fmla="*/ 3526319 h 3526319"/>
                <a:gd name="connsiteX0" fmla="*/ 4898571 w 5373770"/>
                <a:gd name="connsiteY0" fmla="*/ 3374571 h 3505200"/>
                <a:gd name="connsiteX1" fmla="*/ 3766457 w 5373770"/>
                <a:gd name="connsiteY1" fmla="*/ 3200400 h 3505200"/>
                <a:gd name="connsiteX2" fmla="*/ 3080657 w 5373770"/>
                <a:gd name="connsiteY2" fmla="*/ 3026228 h 3505200"/>
                <a:gd name="connsiteX3" fmla="*/ 2623457 w 5373770"/>
                <a:gd name="connsiteY3" fmla="*/ 2852057 h 3505200"/>
                <a:gd name="connsiteX4" fmla="*/ 2264228 w 5373770"/>
                <a:gd name="connsiteY4" fmla="*/ 2667000 h 3505200"/>
                <a:gd name="connsiteX5" fmla="*/ 1959428 w 5373770"/>
                <a:gd name="connsiteY5" fmla="*/ 2471057 h 3505200"/>
                <a:gd name="connsiteX6" fmla="*/ 1730828 w 5373770"/>
                <a:gd name="connsiteY6" fmla="*/ 2296886 h 3505200"/>
                <a:gd name="connsiteX7" fmla="*/ 1524000 w 5373770"/>
                <a:gd name="connsiteY7" fmla="*/ 2111828 h 3505200"/>
                <a:gd name="connsiteX8" fmla="*/ 1317171 w 5373770"/>
                <a:gd name="connsiteY8" fmla="*/ 1937657 h 3505200"/>
                <a:gd name="connsiteX9" fmla="*/ 1132114 w 5373770"/>
                <a:gd name="connsiteY9" fmla="*/ 1741714 h 3505200"/>
                <a:gd name="connsiteX10" fmla="*/ 990600 w 5373770"/>
                <a:gd name="connsiteY10" fmla="*/ 1534886 h 3505200"/>
                <a:gd name="connsiteX11" fmla="*/ 849085 w 5373770"/>
                <a:gd name="connsiteY11" fmla="*/ 1349828 h 3505200"/>
                <a:gd name="connsiteX12" fmla="*/ 696685 w 5373770"/>
                <a:gd name="connsiteY12" fmla="*/ 1186543 h 3505200"/>
                <a:gd name="connsiteX13" fmla="*/ 576943 w 5373770"/>
                <a:gd name="connsiteY13" fmla="*/ 979714 h 3505200"/>
                <a:gd name="connsiteX14" fmla="*/ 468085 w 5373770"/>
                <a:gd name="connsiteY14" fmla="*/ 816428 h 3505200"/>
                <a:gd name="connsiteX15" fmla="*/ 0 w 5373770"/>
                <a:gd name="connsiteY15" fmla="*/ 0 h 3505200"/>
                <a:gd name="connsiteX16" fmla="*/ 10885 w 5373770"/>
                <a:gd name="connsiteY16" fmla="*/ 3472543 h 3505200"/>
                <a:gd name="connsiteX17" fmla="*/ 10885 w 5373770"/>
                <a:gd name="connsiteY17" fmla="*/ 3472543 h 3505200"/>
                <a:gd name="connsiteX18" fmla="*/ 4909457 w 5373770"/>
                <a:gd name="connsiteY18" fmla="*/ 3494314 h 3505200"/>
                <a:gd name="connsiteX19" fmla="*/ 4887685 w 5373770"/>
                <a:gd name="connsiteY19" fmla="*/ 3505200 h 3505200"/>
                <a:gd name="connsiteX0" fmla="*/ 4898571 w 4898571"/>
                <a:gd name="connsiteY0" fmla="*/ 3374571 h 3505200"/>
                <a:gd name="connsiteX1" fmla="*/ 3766457 w 4898571"/>
                <a:gd name="connsiteY1" fmla="*/ 3200400 h 3505200"/>
                <a:gd name="connsiteX2" fmla="*/ 3080657 w 4898571"/>
                <a:gd name="connsiteY2" fmla="*/ 3026228 h 3505200"/>
                <a:gd name="connsiteX3" fmla="*/ 2623457 w 4898571"/>
                <a:gd name="connsiteY3" fmla="*/ 2852057 h 3505200"/>
                <a:gd name="connsiteX4" fmla="*/ 2264228 w 4898571"/>
                <a:gd name="connsiteY4" fmla="*/ 2667000 h 3505200"/>
                <a:gd name="connsiteX5" fmla="*/ 1959428 w 4898571"/>
                <a:gd name="connsiteY5" fmla="*/ 2471057 h 3505200"/>
                <a:gd name="connsiteX6" fmla="*/ 1730828 w 4898571"/>
                <a:gd name="connsiteY6" fmla="*/ 2296886 h 3505200"/>
                <a:gd name="connsiteX7" fmla="*/ 1524000 w 4898571"/>
                <a:gd name="connsiteY7" fmla="*/ 2111828 h 3505200"/>
                <a:gd name="connsiteX8" fmla="*/ 1317171 w 4898571"/>
                <a:gd name="connsiteY8" fmla="*/ 1937657 h 3505200"/>
                <a:gd name="connsiteX9" fmla="*/ 1132114 w 4898571"/>
                <a:gd name="connsiteY9" fmla="*/ 1741714 h 3505200"/>
                <a:gd name="connsiteX10" fmla="*/ 990600 w 4898571"/>
                <a:gd name="connsiteY10" fmla="*/ 1534886 h 3505200"/>
                <a:gd name="connsiteX11" fmla="*/ 849085 w 4898571"/>
                <a:gd name="connsiteY11" fmla="*/ 1349828 h 3505200"/>
                <a:gd name="connsiteX12" fmla="*/ 696685 w 4898571"/>
                <a:gd name="connsiteY12" fmla="*/ 1186543 h 3505200"/>
                <a:gd name="connsiteX13" fmla="*/ 576943 w 4898571"/>
                <a:gd name="connsiteY13" fmla="*/ 979714 h 3505200"/>
                <a:gd name="connsiteX14" fmla="*/ 468085 w 4898571"/>
                <a:gd name="connsiteY14" fmla="*/ 816428 h 3505200"/>
                <a:gd name="connsiteX15" fmla="*/ 0 w 4898571"/>
                <a:gd name="connsiteY15" fmla="*/ 0 h 3505200"/>
                <a:gd name="connsiteX16" fmla="*/ 10885 w 4898571"/>
                <a:gd name="connsiteY16" fmla="*/ 3472543 h 3505200"/>
                <a:gd name="connsiteX17" fmla="*/ 10885 w 4898571"/>
                <a:gd name="connsiteY17" fmla="*/ 3472543 h 3505200"/>
                <a:gd name="connsiteX18" fmla="*/ 4887685 w 4898571"/>
                <a:gd name="connsiteY18" fmla="*/ 3505200 h 3505200"/>
                <a:gd name="connsiteX0" fmla="*/ 4898571 w 4936891"/>
                <a:gd name="connsiteY0" fmla="*/ 3374571 h 3477829"/>
                <a:gd name="connsiteX1" fmla="*/ 3766457 w 4936891"/>
                <a:gd name="connsiteY1" fmla="*/ 3200400 h 3477829"/>
                <a:gd name="connsiteX2" fmla="*/ 3080657 w 4936891"/>
                <a:gd name="connsiteY2" fmla="*/ 3026228 h 3477829"/>
                <a:gd name="connsiteX3" fmla="*/ 2623457 w 4936891"/>
                <a:gd name="connsiteY3" fmla="*/ 2852057 h 3477829"/>
                <a:gd name="connsiteX4" fmla="*/ 2264228 w 4936891"/>
                <a:gd name="connsiteY4" fmla="*/ 2667000 h 3477829"/>
                <a:gd name="connsiteX5" fmla="*/ 1959428 w 4936891"/>
                <a:gd name="connsiteY5" fmla="*/ 2471057 h 3477829"/>
                <a:gd name="connsiteX6" fmla="*/ 1730828 w 4936891"/>
                <a:gd name="connsiteY6" fmla="*/ 2296886 h 3477829"/>
                <a:gd name="connsiteX7" fmla="*/ 1524000 w 4936891"/>
                <a:gd name="connsiteY7" fmla="*/ 2111828 h 3477829"/>
                <a:gd name="connsiteX8" fmla="*/ 1317171 w 4936891"/>
                <a:gd name="connsiteY8" fmla="*/ 1937657 h 3477829"/>
                <a:gd name="connsiteX9" fmla="*/ 1132114 w 4936891"/>
                <a:gd name="connsiteY9" fmla="*/ 1741714 h 3477829"/>
                <a:gd name="connsiteX10" fmla="*/ 990600 w 4936891"/>
                <a:gd name="connsiteY10" fmla="*/ 1534886 h 3477829"/>
                <a:gd name="connsiteX11" fmla="*/ 849085 w 4936891"/>
                <a:gd name="connsiteY11" fmla="*/ 1349828 h 3477829"/>
                <a:gd name="connsiteX12" fmla="*/ 696685 w 4936891"/>
                <a:gd name="connsiteY12" fmla="*/ 1186543 h 3477829"/>
                <a:gd name="connsiteX13" fmla="*/ 576943 w 4936891"/>
                <a:gd name="connsiteY13" fmla="*/ 979714 h 3477829"/>
                <a:gd name="connsiteX14" fmla="*/ 468085 w 4936891"/>
                <a:gd name="connsiteY14" fmla="*/ 816428 h 3477829"/>
                <a:gd name="connsiteX15" fmla="*/ 0 w 4936891"/>
                <a:gd name="connsiteY15" fmla="*/ 0 h 3477829"/>
                <a:gd name="connsiteX16" fmla="*/ 10885 w 4936891"/>
                <a:gd name="connsiteY16" fmla="*/ 3472543 h 3477829"/>
                <a:gd name="connsiteX17" fmla="*/ 10885 w 4936891"/>
                <a:gd name="connsiteY17" fmla="*/ 3472543 h 3477829"/>
                <a:gd name="connsiteX18" fmla="*/ 4936891 w 4936891"/>
                <a:gd name="connsiteY18" fmla="*/ 3477829 h 3477829"/>
                <a:gd name="connsiteX0" fmla="*/ 4927274 w 4936891"/>
                <a:gd name="connsiteY0" fmla="*/ 3382391 h 3477829"/>
                <a:gd name="connsiteX1" fmla="*/ 3766457 w 4936891"/>
                <a:gd name="connsiteY1" fmla="*/ 3200400 h 3477829"/>
                <a:gd name="connsiteX2" fmla="*/ 3080657 w 4936891"/>
                <a:gd name="connsiteY2" fmla="*/ 3026228 h 3477829"/>
                <a:gd name="connsiteX3" fmla="*/ 2623457 w 4936891"/>
                <a:gd name="connsiteY3" fmla="*/ 2852057 h 3477829"/>
                <a:gd name="connsiteX4" fmla="*/ 2264228 w 4936891"/>
                <a:gd name="connsiteY4" fmla="*/ 2667000 h 3477829"/>
                <a:gd name="connsiteX5" fmla="*/ 1959428 w 4936891"/>
                <a:gd name="connsiteY5" fmla="*/ 2471057 h 3477829"/>
                <a:gd name="connsiteX6" fmla="*/ 1730828 w 4936891"/>
                <a:gd name="connsiteY6" fmla="*/ 2296886 h 3477829"/>
                <a:gd name="connsiteX7" fmla="*/ 1524000 w 4936891"/>
                <a:gd name="connsiteY7" fmla="*/ 2111828 h 3477829"/>
                <a:gd name="connsiteX8" fmla="*/ 1317171 w 4936891"/>
                <a:gd name="connsiteY8" fmla="*/ 1937657 h 3477829"/>
                <a:gd name="connsiteX9" fmla="*/ 1132114 w 4936891"/>
                <a:gd name="connsiteY9" fmla="*/ 1741714 h 3477829"/>
                <a:gd name="connsiteX10" fmla="*/ 990600 w 4936891"/>
                <a:gd name="connsiteY10" fmla="*/ 1534886 h 3477829"/>
                <a:gd name="connsiteX11" fmla="*/ 849085 w 4936891"/>
                <a:gd name="connsiteY11" fmla="*/ 1349828 h 3477829"/>
                <a:gd name="connsiteX12" fmla="*/ 696685 w 4936891"/>
                <a:gd name="connsiteY12" fmla="*/ 1186543 h 3477829"/>
                <a:gd name="connsiteX13" fmla="*/ 576943 w 4936891"/>
                <a:gd name="connsiteY13" fmla="*/ 979714 h 3477829"/>
                <a:gd name="connsiteX14" fmla="*/ 468085 w 4936891"/>
                <a:gd name="connsiteY14" fmla="*/ 816428 h 3477829"/>
                <a:gd name="connsiteX15" fmla="*/ 0 w 4936891"/>
                <a:gd name="connsiteY15" fmla="*/ 0 h 3477829"/>
                <a:gd name="connsiteX16" fmla="*/ 10885 w 4936891"/>
                <a:gd name="connsiteY16" fmla="*/ 3472543 h 3477829"/>
                <a:gd name="connsiteX17" fmla="*/ 10885 w 4936891"/>
                <a:gd name="connsiteY17" fmla="*/ 3472543 h 3477829"/>
                <a:gd name="connsiteX18" fmla="*/ 4936891 w 4936891"/>
                <a:gd name="connsiteY18" fmla="*/ 3477829 h 3477829"/>
                <a:gd name="connsiteX0" fmla="*/ 4927274 w 4927274"/>
                <a:gd name="connsiteY0" fmla="*/ 3382391 h 3575583"/>
                <a:gd name="connsiteX1" fmla="*/ 3766457 w 4927274"/>
                <a:gd name="connsiteY1" fmla="*/ 3200400 h 3575583"/>
                <a:gd name="connsiteX2" fmla="*/ 3080657 w 4927274"/>
                <a:gd name="connsiteY2" fmla="*/ 3026228 h 3575583"/>
                <a:gd name="connsiteX3" fmla="*/ 2623457 w 4927274"/>
                <a:gd name="connsiteY3" fmla="*/ 2852057 h 3575583"/>
                <a:gd name="connsiteX4" fmla="*/ 2264228 w 4927274"/>
                <a:gd name="connsiteY4" fmla="*/ 2667000 h 3575583"/>
                <a:gd name="connsiteX5" fmla="*/ 1959428 w 4927274"/>
                <a:gd name="connsiteY5" fmla="*/ 2471057 h 3575583"/>
                <a:gd name="connsiteX6" fmla="*/ 1730828 w 4927274"/>
                <a:gd name="connsiteY6" fmla="*/ 2296886 h 3575583"/>
                <a:gd name="connsiteX7" fmla="*/ 1524000 w 4927274"/>
                <a:gd name="connsiteY7" fmla="*/ 2111828 h 3575583"/>
                <a:gd name="connsiteX8" fmla="*/ 1317171 w 4927274"/>
                <a:gd name="connsiteY8" fmla="*/ 1937657 h 3575583"/>
                <a:gd name="connsiteX9" fmla="*/ 1132114 w 4927274"/>
                <a:gd name="connsiteY9" fmla="*/ 1741714 h 3575583"/>
                <a:gd name="connsiteX10" fmla="*/ 990600 w 4927274"/>
                <a:gd name="connsiteY10" fmla="*/ 1534886 h 3575583"/>
                <a:gd name="connsiteX11" fmla="*/ 849085 w 4927274"/>
                <a:gd name="connsiteY11" fmla="*/ 1349828 h 3575583"/>
                <a:gd name="connsiteX12" fmla="*/ 696685 w 4927274"/>
                <a:gd name="connsiteY12" fmla="*/ 1186543 h 3575583"/>
                <a:gd name="connsiteX13" fmla="*/ 576943 w 4927274"/>
                <a:gd name="connsiteY13" fmla="*/ 979714 h 3575583"/>
                <a:gd name="connsiteX14" fmla="*/ 468085 w 4927274"/>
                <a:gd name="connsiteY14" fmla="*/ 816428 h 3575583"/>
                <a:gd name="connsiteX15" fmla="*/ 0 w 4927274"/>
                <a:gd name="connsiteY15" fmla="*/ 0 h 3575583"/>
                <a:gd name="connsiteX16" fmla="*/ 10885 w 4927274"/>
                <a:gd name="connsiteY16" fmla="*/ 3472543 h 3575583"/>
                <a:gd name="connsiteX17" fmla="*/ 10885 w 4927274"/>
                <a:gd name="connsiteY17" fmla="*/ 3472543 h 3575583"/>
                <a:gd name="connsiteX18" fmla="*/ 4842581 w 4927274"/>
                <a:gd name="connsiteY18" fmla="*/ 3575583 h 3575583"/>
                <a:gd name="connsiteX0" fmla="*/ 4927274 w 4927274"/>
                <a:gd name="connsiteY0" fmla="*/ 3382391 h 3575583"/>
                <a:gd name="connsiteX1" fmla="*/ 3766457 w 4927274"/>
                <a:gd name="connsiteY1" fmla="*/ 3200400 h 3575583"/>
                <a:gd name="connsiteX2" fmla="*/ 3080657 w 4927274"/>
                <a:gd name="connsiteY2" fmla="*/ 3026228 h 3575583"/>
                <a:gd name="connsiteX3" fmla="*/ 2623457 w 4927274"/>
                <a:gd name="connsiteY3" fmla="*/ 2852057 h 3575583"/>
                <a:gd name="connsiteX4" fmla="*/ 2264228 w 4927274"/>
                <a:gd name="connsiteY4" fmla="*/ 2667000 h 3575583"/>
                <a:gd name="connsiteX5" fmla="*/ 1959428 w 4927274"/>
                <a:gd name="connsiteY5" fmla="*/ 2471057 h 3575583"/>
                <a:gd name="connsiteX6" fmla="*/ 1730828 w 4927274"/>
                <a:gd name="connsiteY6" fmla="*/ 2296886 h 3575583"/>
                <a:gd name="connsiteX7" fmla="*/ 1524000 w 4927274"/>
                <a:gd name="connsiteY7" fmla="*/ 2111828 h 3575583"/>
                <a:gd name="connsiteX8" fmla="*/ 1317171 w 4927274"/>
                <a:gd name="connsiteY8" fmla="*/ 1937657 h 3575583"/>
                <a:gd name="connsiteX9" fmla="*/ 1132114 w 4927274"/>
                <a:gd name="connsiteY9" fmla="*/ 1741714 h 3575583"/>
                <a:gd name="connsiteX10" fmla="*/ 990600 w 4927274"/>
                <a:gd name="connsiteY10" fmla="*/ 1534886 h 3575583"/>
                <a:gd name="connsiteX11" fmla="*/ 849085 w 4927274"/>
                <a:gd name="connsiteY11" fmla="*/ 1349828 h 3575583"/>
                <a:gd name="connsiteX12" fmla="*/ 696685 w 4927274"/>
                <a:gd name="connsiteY12" fmla="*/ 1186543 h 3575583"/>
                <a:gd name="connsiteX13" fmla="*/ 576943 w 4927274"/>
                <a:gd name="connsiteY13" fmla="*/ 979714 h 3575583"/>
                <a:gd name="connsiteX14" fmla="*/ 468085 w 4927274"/>
                <a:gd name="connsiteY14" fmla="*/ 816428 h 3575583"/>
                <a:gd name="connsiteX15" fmla="*/ 0 w 4927274"/>
                <a:gd name="connsiteY15" fmla="*/ 0 h 3575583"/>
                <a:gd name="connsiteX16" fmla="*/ 10885 w 4927274"/>
                <a:gd name="connsiteY16" fmla="*/ 3472543 h 3575583"/>
                <a:gd name="connsiteX17" fmla="*/ 10885 w 4927274"/>
                <a:gd name="connsiteY17" fmla="*/ 3472543 h 3575583"/>
                <a:gd name="connsiteX18" fmla="*/ 4842581 w 4927274"/>
                <a:gd name="connsiteY18" fmla="*/ 3575583 h 3575583"/>
                <a:gd name="connsiteX19" fmla="*/ 4927274 w 4927274"/>
                <a:gd name="connsiteY19" fmla="*/ 3382391 h 3575583"/>
                <a:gd name="connsiteX0" fmla="*/ 4927274 w 4932790"/>
                <a:gd name="connsiteY0" fmla="*/ 3382391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82391 h 3473920"/>
                <a:gd name="connsiteX0" fmla="*/ 4935475 w 4935475"/>
                <a:gd name="connsiteY0" fmla="*/ 3374570 h 3473920"/>
                <a:gd name="connsiteX1" fmla="*/ 3766457 w 4935475"/>
                <a:gd name="connsiteY1" fmla="*/ 3200400 h 3473920"/>
                <a:gd name="connsiteX2" fmla="*/ 3080657 w 4935475"/>
                <a:gd name="connsiteY2" fmla="*/ 3026228 h 3473920"/>
                <a:gd name="connsiteX3" fmla="*/ 2623457 w 4935475"/>
                <a:gd name="connsiteY3" fmla="*/ 2852057 h 3473920"/>
                <a:gd name="connsiteX4" fmla="*/ 2264228 w 4935475"/>
                <a:gd name="connsiteY4" fmla="*/ 2667000 h 3473920"/>
                <a:gd name="connsiteX5" fmla="*/ 1959428 w 4935475"/>
                <a:gd name="connsiteY5" fmla="*/ 2471057 h 3473920"/>
                <a:gd name="connsiteX6" fmla="*/ 1730828 w 4935475"/>
                <a:gd name="connsiteY6" fmla="*/ 2296886 h 3473920"/>
                <a:gd name="connsiteX7" fmla="*/ 1524000 w 4935475"/>
                <a:gd name="connsiteY7" fmla="*/ 2111828 h 3473920"/>
                <a:gd name="connsiteX8" fmla="*/ 1317171 w 4935475"/>
                <a:gd name="connsiteY8" fmla="*/ 1937657 h 3473920"/>
                <a:gd name="connsiteX9" fmla="*/ 1132114 w 4935475"/>
                <a:gd name="connsiteY9" fmla="*/ 1741714 h 3473920"/>
                <a:gd name="connsiteX10" fmla="*/ 990600 w 4935475"/>
                <a:gd name="connsiteY10" fmla="*/ 1534886 h 3473920"/>
                <a:gd name="connsiteX11" fmla="*/ 849085 w 4935475"/>
                <a:gd name="connsiteY11" fmla="*/ 1349828 h 3473920"/>
                <a:gd name="connsiteX12" fmla="*/ 696685 w 4935475"/>
                <a:gd name="connsiteY12" fmla="*/ 1186543 h 3473920"/>
                <a:gd name="connsiteX13" fmla="*/ 576943 w 4935475"/>
                <a:gd name="connsiteY13" fmla="*/ 979714 h 3473920"/>
                <a:gd name="connsiteX14" fmla="*/ 468085 w 4935475"/>
                <a:gd name="connsiteY14" fmla="*/ 816428 h 3473920"/>
                <a:gd name="connsiteX15" fmla="*/ 0 w 4935475"/>
                <a:gd name="connsiteY15" fmla="*/ 0 h 3473920"/>
                <a:gd name="connsiteX16" fmla="*/ 10885 w 4935475"/>
                <a:gd name="connsiteY16" fmla="*/ 3472543 h 3473920"/>
                <a:gd name="connsiteX17" fmla="*/ 10885 w 4935475"/>
                <a:gd name="connsiteY17" fmla="*/ 3472543 h 3473920"/>
                <a:gd name="connsiteX18" fmla="*/ 4932790 w 4935475"/>
                <a:gd name="connsiteY18" fmla="*/ 3473920 h 3473920"/>
                <a:gd name="connsiteX19" fmla="*/ 4935475 w 4935475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0400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2357 w 4932790"/>
                <a:gd name="connsiteY1" fmla="*/ 322386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70558 w 4932790"/>
                <a:gd name="connsiteY1" fmla="*/ 321604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3080657 w 4932790"/>
                <a:gd name="connsiteY2" fmla="*/ 3026228 h 3473920"/>
                <a:gd name="connsiteX3" fmla="*/ 2623457 w 4932790"/>
                <a:gd name="connsiteY3" fmla="*/ 2852057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412061 w 4932790"/>
                <a:gd name="connsiteY3" fmla="*/ 2729184 h 3473920"/>
                <a:gd name="connsiteX4" fmla="*/ 2264228 w 4932790"/>
                <a:gd name="connsiteY4" fmla="*/ 2667000 h 3473920"/>
                <a:gd name="connsiteX5" fmla="*/ 1959428 w 4932790"/>
                <a:gd name="connsiteY5" fmla="*/ 2471057 h 3473920"/>
                <a:gd name="connsiteX6" fmla="*/ 1730828 w 4932790"/>
                <a:gd name="connsiteY6" fmla="*/ 2296886 h 3473920"/>
                <a:gd name="connsiteX7" fmla="*/ 1524000 w 4932790"/>
                <a:gd name="connsiteY7" fmla="*/ 2111828 h 3473920"/>
                <a:gd name="connsiteX8" fmla="*/ 1317171 w 4932790"/>
                <a:gd name="connsiteY8" fmla="*/ 1937657 h 3473920"/>
                <a:gd name="connsiteX9" fmla="*/ 1132114 w 4932790"/>
                <a:gd name="connsiteY9" fmla="*/ 1741714 h 3473920"/>
                <a:gd name="connsiteX10" fmla="*/ 990600 w 4932790"/>
                <a:gd name="connsiteY10" fmla="*/ 1534886 h 3473920"/>
                <a:gd name="connsiteX11" fmla="*/ 849085 w 4932790"/>
                <a:gd name="connsiteY11" fmla="*/ 1349828 h 3473920"/>
                <a:gd name="connsiteX12" fmla="*/ 696685 w 4932790"/>
                <a:gd name="connsiteY12" fmla="*/ 1186543 h 3473920"/>
                <a:gd name="connsiteX13" fmla="*/ 576943 w 4932790"/>
                <a:gd name="connsiteY13" fmla="*/ 979714 h 3473920"/>
                <a:gd name="connsiteX14" fmla="*/ 468085 w 4932790"/>
                <a:gd name="connsiteY14" fmla="*/ 816428 h 3473920"/>
                <a:gd name="connsiteX15" fmla="*/ 0 w 4932790"/>
                <a:gd name="connsiteY15" fmla="*/ 0 h 3473920"/>
                <a:gd name="connsiteX16" fmla="*/ 10885 w 4932790"/>
                <a:gd name="connsiteY16" fmla="*/ 3472543 h 3473920"/>
                <a:gd name="connsiteX17" fmla="*/ 10885 w 4932790"/>
                <a:gd name="connsiteY17" fmla="*/ 3472543 h 3473920"/>
                <a:gd name="connsiteX18" fmla="*/ 4932790 w 4932790"/>
                <a:gd name="connsiteY18" fmla="*/ 3473920 h 3473920"/>
                <a:gd name="connsiteX19" fmla="*/ 4927274 w 4932790"/>
                <a:gd name="connsiteY19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23457 w 4932790"/>
                <a:gd name="connsiteY2" fmla="*/ 285205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987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4228 w 4932790"/>
                <a:gd name="connsiteY3" fmla="*/ 2667000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30828 w 4932790"/>
                <a:gd name="connsiteY5" fmla="*/ 2296886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24000 w 4932790"/>
                <a:gd name="connsiteY6" fmla="*/ 211182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32114 w 4932790"/>
                <a:gd name="connsiteY8" fmla="*/ 1741714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90600 w 4932790"/>
                <a:gd name="connsiteY9" fmla="*/ 1534886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49085 w 4932790"/>
                <a:gd name="connsiteY10" fmla="*/ 1349828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20382 w 4932790"/>
                <a:gd name="connsiteY10" fmla="*/ 1357649 h 3473920"/>
                <a:gd name="connsiteX11" fmla="*/ 696685 w 4932790"/>
                <a:gd name="connsiteY11" fmla="*/ 1186543 h 3473920"/>
                <a:gd name="connsiteX12" fmla="*/ 576943 w 4932790"/>
                <a:gd name="connsiteY12" fmla="*/ 97971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27274 w 4932790"/>
                <a:gd name="connsiteY0" fmla="*/ 3374570 h 3473920"/>
                <a:gd name="connsiteX1" fmla="*/ 3766457 w 4932790"/>
                <a:gd name="connsiteY1" fmla="*/ 3208221 h 3473920"/>
                <a:gd name="connsiteX2" fmla="*/ 2615256 w 4932790"/>
                <a:gd name="connsiteY2" fmla="*/ 2855967 h 3473920"/>
                <a:gd name="connsiteX3" fmla="*/ 2268328 w 4932790"/>
                <a:gd name="connsiteY3" fmla="*/ 2655271 h 3473920"/>
                <a:gd name="connsiteX4" fmla="*/ 1959428 w 4932790"/>
                <a:gd name="connsiteY4" fmla="*/ 2471057 h 3473920"/>
                <a:gd name="connsiteX5" fmla="*/ 1722627 w 4932790"/>
                <a:gd name="connsiteY5" fmla="*/ 2300797 h 3473920"/>
                <a:gd name="connsiteX6" fmla="*/ 1511698 w 4932790"/>
                <a:gd name="connsiteY6" fmla="*/ 2115738 h 3473920"/>
                <a:gd name="connsiteX7" fmla="*/ 1317171 w 4932790"/>
                <a:gd name="connsiteY7" fmla="*/ 1937657 h 3473920"/>
                <a:gd name="connsiteX8" fmla="*/ 1156716 w 4932790"/>
                <a:gd name="connsiteY8" fmla="*/ 1776905 h 3473920"/>
                <a:gd name="connsiteX9" fmla="*/ 970098 w 4932790"/>
                <a:gd name="connsiteY9" fmla="*/ 1554438 h 3473920"/>
                <a:gd name="connsiteX10" fmla="*/ 820382 w 4932790"/>
                <a:gd name="connsiteY10" fmla="*/ 1357649 h 3473920"/>
                <a:gd name="connsiteX11" fmla="*/ 696685 w 4932790"/>
                <a:gd name="connsiteY11" fmla="*/ 1186543 h 3473920"/>
                <a:gd name="connsiteX12" fmla="*/ 556441 w 4932790"/>
                <a:gd name="connsiteY12" fmla="*/ 983624 h 3473920"/>
                <a:gd name="connsiteX13" fmla="*/ 468085 w 4932790"/>
                <a:gd name="connsiteY13" fmla="*/ 816428 h 3473920"/>
                <a:gd name="connsiteX14" fmla="*/ 0 w 4932790"/>
                <a:gd name="connsiteY14" fmla="*/ 0 h 3473920"/>
                <a:gd name="connsiteX15" fmla="*/ 10885 w 4932790"/>
                <a:gd name="connsiteY15" fmla="*/ 3472543 h 3473920"/>
                <a:gd name="connsiteX16" fmla="*/ 10885 w 4932790"/>
                <a:gd name="connsiteY16" fmla="*/ 3472543 h 3473920"/>
                <a:gd name="connsiteX17" fmla="*/ 4932790 w 4932790"/>
                <a:gd name="connsiteY17" fmla="*/ 3473920 h 3473920"/>
                <a:gd name="connsiteX18" fmla="*/ 4927274 w 4932790"/>
                <a:gd name="connsiteY18" fmla="*/ 3374570 h 3473920"/>
                <a:gd name="connsiteX0" fmla="*/ 4958034 w 4963550"/>
                <a:gd name="connsiteY0" fmla="*/ 3478677 h 3578027"/>
                <a:gd name="connsiteX1" fmla="*/ 3797217 w 4963550"/>
                <a:gd name="connsiteY1" fmla="*/ 3312328 h 3578027"/>
                <a:gd name="connsiteX2" fmla="*/ 2646016 w 4963550"/>
                <a:gd name="connsiteY2" fmla="*/ 2960074 h 3578027"/>
                <a:gd name="connsiteX3" fmla="*/ 2299088 w 4963550"/>
                <a:gd name="connsiteY3" fmla="*/ 2759378 h 3578027"/>
                <a:gd name="connsiteX4" fmla="*/ 1990188 w 4963550"/>
                <a:gd name="connsiteY4" fmla="*/ 2575164 h 3578027"/>
                <a:gd name="connsiteX5" fmla="*/ 1753387 w 4963550"/>
                <a:gd name="connsiteY5" fmla="*/ 2404904 h 3578027"/>
                <a:gd name="connsiteX6" fmla="*/ 1542458 w 4963550"/>
                <a:gd name="connsiteY6" fmla="*/ 2219845 h 3578027"/>
                <a:gd name="connsiteX7" fmla="*/ 1347931 w 4963550"/>
                <a:gd name="connsiteY7" fmla="*/ 2041764 h 3578027"/>
                <a:gd name="connsiteX8" fmla="*/ 1187476 w 4963550"/>
                <a:gd name="connsiteY8" fmla="*/ 1881012 h 3578027"/>
                <a:gd name="connsiteX9" fmla="*/ 1000858 w 4963550"/>
                <a:gd name="connsiteY9" fmla="*/ 1658545 h 3578027"/>
                <a:gd name="connsiteX10" fmla="*/ 851142 w 4963550"/>
                <a:gd name="connsiteY10" fmla="*/ 1461756 h 3578027"/>
                <a:gd name="connsiteX11" fmla="*/ 727445 w 4963550"/>
                <a:gd name="connsiteY11" fmla="*/ 1290650 h 3578027"/>
                <a:gd name="connsiteX12" fmla="*/ 587201 w 4963550"/>
                <a:gd name="connsiteY12" fmla="*/ 1087731 h 3578027"/>
                <a:gd name="connsiteX13" fmla="*/ 482443 w 4963550"/>
                <a:gd name="connsiteY13" fmla="*/ 924444 h 3578027"/>
                <a:gd name="connsiteX14" fmla="*/ 30760 w 4963550"/>
                <a:gd name="connsiteY14" fmla="*/ 104107 h 3578027"/>
                <a:gd name="connsiteX15" fmla="*/ 41645 w 4963550"/>
                <a:gd name="connsiteY15" fmla="*/ 3576650 h 3578027"/>
                <a:gd name="connsiteX16" fmla="*/ 41645 w 4963550"/>
                <a:gd name="connsiteY16" fmla="*/ 3576650 h 3578027"/>
                <a:gd name="connsiteX17" fmla="*/ 4963550 w 4963550"/>
                <a:gd name="connsiteY17" fmla="*/ 3578027 h 3578027"/>
                <a:gd name="connsiteX18" fmla="*/ 4958034 w 4963550"/>
                <a:gd name="connsiteY18" fmla="*/ 3478677 h 3578027"/>
                <a:gd name="connsiteX0" fmla="*/ 4958034 w 4963550"/>
                <a:gd name="connsiteY0" fmla="*/ 3478677 h 3578027"/>
                <a:gd name="connsiteX1" fmla="*/ 3797217 w 4963550"/>
                <a:gd name="connsiteY1" fmla="*/ 3312328 h 3578027"/>
                <a:gd name="connsiteX2" fmla="*/ 2646016 w 4963550"/>
                <a:gd name="connsiteY2" fmla="*/ 2960074 h 3578027"/>
                <a:gd name="connsiteX3" fmla="*/ 2299088 w 4963550"/>
                <a:gd name="connsiteY3" fmla="*/ 2759378 h 3578027"/>
                <a:gd name="connsiteX4" fmla="*/ 1990188 w 4963550"/>
                <a:gd name="connsiteY4" fmla="*/ 2575164 h 3578027"/>
                <a:gd name="connsiteX5" fmla="*/ 1753387 w 4963550"/>
                <a:gd name="connsiteY5" fmla="*/ 2404904 h 3578027"/>
                <a:gd name="connsiteX6" fmla="*/ 1542458 w 4963550"/>
                <a:gd name="connsiteY6" fmla="*/ 2219845 h 3578027"/>
                <a:gd name="connsiteX7" fmla="*/ 1347931 w 4963550"/>
                <a:gd name="connsiteY7" fmla="*/ 2041764 h 3578027"/>
                <a:gd name="connsiteX8" fmla="*/ 1187476 w 4963550"/>
                <a:gd name="connsiteY8" fmla="*/ 1881012 h 3578027"/>
                <a:gd name="connsiteX9" fmla="*/ 1000858 w 4963550"/>
                <a:gd name="connsiteY9" fmla="*/ 1658545 h 3578027"/>
                <a:gd name="connsiteX10" fmla="*/ 851142 w 4963550"/>
                <a:gd name="connsiteY10" fmla="*/ 1461756 h 3578027"/>
                <a:gd name="connsiteX11" fmla="*/ 727445 w 4963550"/>
                <a:gd name="connsiteY11" fmla="*/ 1290650 h 3578027"/>
                <a:gd name="connsiteX12" fmla="*/ 587201 w 4963550"/>
                <a:gd name="connsiteY12" fmla="*/ 1087731 h 3578027"/>
                <a:gd name="connsiteX13" fmla="*/ 482443 w 4963550"/>
                <a:gd name="connsiteY13" fmla="*/ 924444 h 3578027"/>
                <a:gd name="connsiteX14" fmla="*/ 30760 w 4963550"/>
                <a:gd name="connsiteY14" fmla="*/ 104107 h 3578027"/>
                <a:gd name="connsiteX15" fmla="*/ 41645 w 4963550"/>
                <a:gd name="connsiteY15" fmla="*/ 3576650 h 3578027"/>
                <a:gd name="connsiteX16" fmla="*/ 41645 w 4963550"/>
                <a:gd name="connsiteY16" fmla="*/ 3576650 h 3578027"/>
                <a:gd name="connsiteX17" fmla="*/ 4963550 w 4963550"/>
                <a:gd name="connsiteY17" fmla="*/ 3578027 h 3578027"/>
                <a:gd name="connsiteX18" fmla="*/ 4958034 w 4963550"/>
                <a:gd name="connsiteY18" fmla="*/ 3478677 h 3578027"/>
                <a:gd name="connsiteX0" fmla="*/ 4958034 w 4963550"/>
                <a:gd name="connsiteY0" fmla="*/ 3374570 h 3473920"/>
                <a:gd name="connsiteX1" fmla="*/ 3797217 w 4963550"/>
                <a:gd name="connsiteY1" fmla="*/ 3208221 h 3473920"/>
                <a:gd name="connsiteX2" fmla="*/ 2646016 w 4963550"/>
                <a:gd name="connsiteY2" fmla="*/ 2855967 h 3473920"/>
                <a:gd name="connsiteX3" fmla="*/ 2299088 w 4963550"/>
                <a:gd name="connsiteY3" fmla="*/ 2655271 h 3473920"/>
                <a:gd name="connsiteX4" fmla="*/ 1990188 w 4963550"/>
                <a:gd name="connsiteY4" fmla="*/ 2471057 h 3473920"/>
                <a:gd name="connsiteX5" fmla="*/ 1753387 w 4963550"/>
                <a:gd name="connsiteY5" fmla="*/ 2300797 h 3473920"/>
                <a:gd name="connsiteX6" fmla="*/ 1542458 w 4963550"/>
                <a:gd name="connsiteY6" fmla="*/ 2115738 h 3473920"/>
                <a:gd name="connsiteX7" fmla="*/ 1347931 w 4963550"/>
                <a:gd name="connsiteY7" fmla="*/ 1937657 h 3473920"/>
                <a:gd name="connsiteX8" fmla="*/ 1187476 w 4963550"/>
                <a:gd name="connsiteY8" fmla="*/ 1776905 h 3473920"/>
                <a:gd name="connsiteX9" fmla="*/ 1000858 w 4963550"/>
                <a:gd name="connsiteY9" fmla="*/ 1554438 h 3473920"/>
                <a:gd name="connsiteX10" fmla="*/ 851142 w 4963550"/>
                <a:gd name="connsiteY10" fmla="*/ 1357649 h 3473920"/>
                <a:gd name="connsiteX11" fmla="*/ 727445 w 4963550"/>
                <a:gd name="connsiteY11" fmla="*/ 1186543 h 3473920"/>
                <a:gd name="connsiteX12" fmla="*/ 587201 w 4963550"/>
                <a:gd name="connsiteY12" fmla="*/ 983624 h 3473920"/>
                <a:gd name="connsiteX13" fmla="*/ 482443 w 4963550"/>
                <a:gd name="connsiteY13" fmla="*/ 820337 h 3473920"/>
                <a:gd name="connsiteX14" fmla="*/ 30760 w 4963550"/>
                <a:gd name="connsiteY14" fmla="*/ 0 h 3473920"/>
                <a:gd name="connsiteX15" fmla="*/ 41645 w 4963550"/>
                <a:gd name="connsiteY15" fmla="*/ 3472543 h 3473920"/>
                <a:gd name="connsiteX16" fmla="*/ 41645 w 4963550"/>
                <a:gd name="connsiteY16" fmla="*/ 3472543 h 3473920"/>
                <a:gd name="connsiteX17" fmla="*/ 4963550 w 4963550"/>
                <a:gd name="connsiteY17" fmla="*/ 3473920 h 3473920"/>
                <a:gd name="connsiteX18" fmla="*/ 4958034 w 4963550"/>
                <a:gd name="connsiteY18" fmla="*/ 3374570 h 3473920"/>
                <a:gd name="connsiteX0" fmla="*/ 4958034 w 4963550"/>
                <a:gd name="connsiteY0" fmla="*/ 3374570 h 3473920"/>
                <a:gd name="connsiteX1" fmla="*/ 3797217 w 4963550"/>
                <a:gd name="connsiteY1" fmla="*/ 3208221 h 3473920"/>
                <a:gd name="connsiteX2" fmla="*/ 2646016 w 4963550"/>
                <a:gd name="connsiteY2" fmla="*/ 2855967 h 3473920"/>
                <a:gd name="connsiteX3" fmla="*/ 2299088 w 4963550"/>
                <a:gd name="connsiteY3" fmla="*/ 2655271 h 3473920"/>
                <a:gd name="connsiteX4" fmla="*/ 1990188 w 4963550"/>
                <a:gd name="connsiteY4" fmla="*/ 2471057 h 3473920"/>
                <a:gd name="connsiteX5" fmla="*/ 1753387 w 4963550"/>
                <a:gd name="connsiteY5" fmla="*/ 2300797 h 3473920"/>
                <a:gd name="connsiteX6" fmla="*/ 1542458 w 4963550"/>
                <a:gd name="connsiteY6" fmla="*/ 2115738 h 3473920"/>
                <a:gd name="connsiteX7" fmla="*/ 1347931 w 4963550"/>
                <a:gd name="connsiteY7" fmla="*/ 1937657 h 3473920"/>
                <a:gd name="connsiteX8" fmla="*/ 1187476 w 4963550"/>
                <a:gd name="connsiteY8" fmla="*/ 1776905 h 3473920"/>
                <a:gd name="connsiteX9" fmla="*/ 1000858 w 4963550"/>
                <a:gd name="connsiteY9" fmla="*/ 1554438 h 3473920"/>
                <a:gd name="connsiteX10" fmla="*/ 851142 w 4963550"/>
                <a:gd name="connsiteY10" fmla="*/ 1357649 h 3473920"/>
                <a:gd name="connsiteX11" fmla="*/ 727445 w 4963550"/>
                <a:gd name="connsiteY11" fmla="*/ 1186543 h 3473920"/>
                <a:gd name="connsiteX12" fmla="*/ 587201 w 4963550"/>
                <a:gd name="connsiteY12" fmla="*/ 983624 h 3473920"/>
                <a:gd name="connsiteX13" fmla="*/ 482443 w 4963550"/>
                <a:gd name="connsiteY13" fmla="*/ 820337 h 3473920"/>
                <a:gd name="connsiteX14" fmla="*/ 30760 w 4963550"/>
                <a:gd name="connsiteY14" fmla="*/ 0 h 3473920"/>
                <a:gd name="connsiteX15" fmla="*/ 41645 w 4963550"/>
                <a:gd name="connsiteY15" fmla="*/ 3472543 h 3473920"/>
                <a:gd name="connsiteX16" fmla="*/ 41645 w 4963550"/>
                <a:gd name="connsiteY16" fmla="*/ 3472543 h 3473920"/>
                <a:gd name="connsiteX17" fmla="*/ 4963550 w 4963550"/>
                <a:gd name="connsiteY17" fmla="*/ 3473920 h 3473920"/>
                <a:gd name="connsiteX18" fmla="*/ 4958034 w 4963550"/>
                <a:gd name="connsiteY18" fmla="*/ 3374570 h 3473920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587201 w 4963550"/>
                <a:gd name="connsiteY12" fmla="*/ 917152 h 3407448"/>
                <a:gd name="connsiteX13" fmla="*/ 482443 w 4963550"/>
                <a:gd name="connsiteY13" fmla="*/ 753865 h 3407448"/>
                <a:gd name="connsiteX14" fmla="*/ 30760 w 4963550"/>
                <a:gd name="connsiteY14" fmla="*/ 0 h 3407448"/>
                <a:gd name="connsiteX15" fmla="*/ 41645 w 4963550"/>
                <a:gd name="connsiteY15" fmla="*/ 3406071 h 3407448"/>
                <a:gd name="connsiteX16" fmla="*/ 41645 w 4963550"/>
                <a:gd name="connsiteY16" fmla="*/ 3406071 h 3407448"/>
                <a:gd name="connsiteX17" fmla="*/ 4963550 w 4963550"/>
                <a:gd name="connsiteY17" fmla="*/ 3407448 h 3407448"/>
                <a:gd name="connsiteX18" fmla="*/ 4958034 w 4963550"/>
                <a:gd name="connsiteY18" fmla="*/ 3308098 h 3407448"/>
                <a:gd name="connsiteX0" fmla="*/ 4958034 w 4963550"/>
                <a:gd name="connsiteY0" fmla="*/ 3308098 h 3407448"/>
                <a:gd name="connsiteX1" fmla="*/ 3797217 w 4963550"/>
                <a:gd name="connsiteY1" fmla="*/ 3141749 h 3407448"/>
                <a:gd name="connsiteX2" fmla="*/ 2646016 w 4963550"/>
                <a:gd name="connsiteY2" fmla="*/ 2789495 h 3407448"/>
                <a:gd name="connsiteX3" fmla="*/ 2299088 w 4963550"/>
                <a:gd name="connsiteY3" fmla="*/ 2588799 h 3407448"/>
                <a:gd name="connsiteX4" fmla="*/ 1990188 w 4963550"/>
                <a:gd name="connsiteY4" fmla="*/ 2404585 h 3407448"/>
                <a:gd name="connsiteX5" fmla="*/ 1753387 w 4963550"/>
                <a:gd name="connsiteY5" fmla="*/ 2234325 h 3407448"/>
                <a:gd name="connsiteX6" fmla="*/ 1542458 w 4963550"/>
                <a:gd name="connsiteY6" fmla="*/ 2049266 h 3407448"/>
                <a:gd name="connsiteX7" fmla="*/ 1347931 w 4963550"/>
                <a:gd name="connsiteY7" fmla="*/ 1871185 h 3407448"/>
                <a:gd name="connsiteX8" fmla="*/ 1187476 w 4963550"/>
                <a:gd name="connsiteY8" fmla="*/ 1710433 h 3407448"/>
                <a:gd name="connsiteX9" fmla="*/ 1000858 w 4963550"/>
                <a:gd name="connsiteY9" fmla="*/ 1487966 h 3407448"/>
                <a:gd name="connsiteX10" fmla="*/ 851142 w 4963550"/>
                <a:gd name="connsiteY10" fmla="*/ 1291177 h 3407448"/>
                <a:gd name="connsiteX11" fmla="*/ 727445 w 4963550"/>
                <a:gd name="connsiteY11" fmla="*/ 1120071 h 3407448"/>
                <a:gd name="connsiteX12" fmla="*/ 482443 w 4963550"/>
                <a:gd name="connsiteY12" fmla="*/ 753865 h 3407448"/>
                <a:gd name="connsiteX13" fmla="*/ 30760 w 4963550"/>
                <a:gd name="connsiteY13" fmla="*/ 0 h 3407448"/>
                <a:gd name="connsiteX14" fmla="*/ 41645 w 4963550"/>
                <a:gd name="connsiteY14" fmla="*/ 3406071 h 3407448"/>
                <a:gd name="connsiteX15" fmla="*/ 41645 w 4963550"/>
                <a:gd name="connsiteY15" fmla="*/ 3406071 h 3407448"/>
                <a:gd name="connsiteX16" fmla="*/ 4963550 w 4963550"/>
                <a:gd name="connsiteY16" fmla="*/ 3407448 h 3407448"/>
                <a:gd name="connsiteX17" fmla="*/ 4958034 w 4963550"/>
                <a:gd name="connsiteY17" fmla="*/ 3308098 h 3407448"/>
                <a:gd name="connsiteX0" fmla="*/ 4967745 w 4973261"/>
                <a:gd name="connsiteY0" fmla="*/ 3308098 h 3407448"/>
                <a:gd name="connsiteX1" fmla="*/ 3806928 w 4973261"/>
                <a:gd name="connsiteY1" fmla="*/ 3141749 h 3407448"/>
                <a:gd name="connsiteX2" fmla="*/ 2655727 w 4973261"/>
                <a:gd name="connsiteY2" fmla="*/ 2789495 h 3407448"/>
                <a:gd name="connsiteX3" fmla="*/ 2308799 w 4973261"/>
                <a:gd name="connsiteY3" fmla="*/ 2588799 h 3407448"/>
                <a:gd name="connsiteX4" fmla="*/ 1999899 w 4973261"/>
                <a:gd name="connsiteY4" fmla="*/ 2404585 h 3407448"/>
                <a:gd name="connsiteX5" fmla="*/ 1763098 w 4973261"/>
                <a:gd name="connsiteY5" fmla="*/ 2234325 h 3407448"/>
                <a:gd name="connsiteX6" fmla="*/ 1552169 w 4973261"/>
                <a:gd name="connsiteY6" fmla="*/ 2049266 h 3407448"/>
                <a:gd name="connsiteX7" fmla="*/ 1357642 w 4973261"/>
                <a:gd name="connsiteY7" fmla="*/ 1871185 h 3407448"/>
                <a:gd name="connsiteX8" fmla="*/ 1197187 w 4973261"/>
                <a:gd name="connsiteY8" fmla="*/ 1710433 h 3407448"/>
                <a:gd name="connsiteX9" fmla="*/ 1010569 w 4973261"/>
                <a:gd name="connsiteY9" fmla="*/ 1487966 h 3407448"/>
                <a:gd name="connsiteX10" fmla="*/ 860853 w 4973261"/>
                <a:gd name="connsiteY10" fmla="*/ 1291177 h 3407448"/>
                <a:gd name="connsiteX11" fmla="*/ 737156 w 4973261"/>
                <a:gd name="connsiteY11" fmla="*/ 1120071 h 3407448"/>
                <a:gd name="connsiteX12" fmla="*/ 492154 w 4973261"/>
                <a:gd name="connsiteY12" fmla="*/ 753865 h 3407448"/>
                <a:gd name="connsiteX13" fmla="*/ 28170 w 4973261"/>
                <a:gd name="connsiteY13" fmla="*/ 0 h 3407448"/>
                <a:gd name="connsiteX14" fmla="*/ 51356 w 4973261"/>
                <a:gd name="connsiteY14" fmla="*/ 3406071 h 3407448"/>
                <a:gd name="connsiteX15" fmla="*/ 51356 w 4973261"/>
                <a:gd name="connsiteY15" fmla="*/ 3406071 h 3407448"/>
                <a:gd name="connsiteX16" fmla="*/ 4973261 w 4973261"/>
                <a:gd name="connsiteY16" fmla="*/ 3407448 h 3407448"/>
                <a:gd name="connsiteX17" fmla="*/ 4967745 w 4973261"/>
                <a:gd name="connsiteY17" fmla="*/ 3308098 h 3407448"/>
                <a:gd name="connsiteX0" fmla="*/ 4967745 w 4973261"/>
                <a:gd name="connsiteY0" fmla="*/ 3308098 h 3407448"/>
                <a:gd name="connsiteX1" fmla="*/ 3806928 w 4973261"/>
                <a:gd name="connsiteY1" fmla="*/ 3141749 h 3407448"/>
                <a:gd name="connsiteX2" fmla="*/ 2655727 w 4973261"/>
                <a:gd name="connsiteY2" fmla="*/ 2789495 h 3407448"/>
                <a:gd name="connsiteX3" fmla="*/ 2308799 w 4973261"/>
                <a:gd name="connsiteY3" fmla="*/ 2588799 h 3407448"/>
                <a:gd name="connsiteX4" fmla="*/ 1999899 w 4973261"/>
                <a:gd name="connsiteY4" fmla="*/ 2404585 h 3407448"/>
                <a:gd name="connsiteX5" fmla="*/ 1763098 w 4973261"/>
                <a:gd name="connsiteY5" fmla="*/ 2234325 h 3407448"/>
                <a:gd name="connsiteX6" fmla="*/ 1552169 w 4973261"/>
                <a:gd name="connsiteY6" fmla="*/ 2049266 h 3407448"/>
                <a:gd name="connsiteX7" fmla="*/ 1357642 w 4973261"/>
                <a:gd name="connsiteY7" fmla="*/ 1871185 h 3407448"/>
                <a:gd name="connsiteX8" fmla="*/ 1197187 w 4973261"/>
                <a:gd name="connsiteY8" fmla="*/ 1710433 h 3407448"/>
                <a:gd name="connsiteX9" fmla="*/ 1010569 w 4973261"/>
                <a:gd name="connsiteY9" fmla="*/ 1487966 h 3407448"/>
                <a:gd name="connsiteX10" fmla="*/ 860853 w 4973261"/>
                <a:gd name="connsiteY10" fmla="*/ 1291177 h 3407448"/>
                <a:gd name="connsiteX11" fmla="*/ 737156 w 4973261"/>
                <a:gd name="connsiteY11" fmla="*/ 1120071 h 3407448"/>
                <a:gd name="connsiteX12" fmla="*/ 492154 w 4973261"/>
                <a:gd name="connsiteY12" fmla="*/ 753865 h 3407448"/>
                <a:gd name="connsiteX13" fmla="*/ 28170 w 4973261"/>
                <a:gd name="connsiteY13" fmla="*/ 0 h 3407448"/>
                <a:gd name="connsiteX14" fmla="*/ 51356 w 4973261"/>
                <a:gd name="connsiteY14" fmla="*/ 3406071 h 3407448"/>
                <a:gd name="connsiteX15" fmla="*/ 51356 w 4973261"/>
                <a:gd name="connsiteY15" fmla="*/ 3406071 h 3407448"/>
                <a:gd name="connsiteX16" fmla="*/ 4973261 w 4973261"/>
                <a:gd name="connsiteY16" fmla="*/ 3407448 h 3407448"/>
                <a:gd name="connsiteX17" fmla="*/ 4967745 w 4973261"/>
                <a:gd name="connsiteY17" fmla="*/ 3308098 h 3407448"/>
                <a:gd name="connsiteX0" fmla="*/ 4939575 w 4945091"/>
                <a:gd name="connsiteY0" fmla="*/ 3308098 h 3407448"/>
                <a:gd name="connsiteX1" fmla="*/ 3778758 w 4945091"/>
                <a:gd name="connsiteY1" fmla="*/ 3141749 h 3407448"/>
                <a:gd name="connsiteX2" fmla="*/ 2627557 w 4945091"/>
                <a:gd name="connsiteY2" fmla="*/ 2789495 h 3407448"/>
                <a:gd name="connsiteX3" fmla="*/ 2280629 w 4945091"/>
                <a:gd name="connsiteY3" fmla="*/ 2588799 h 3407448"/>
                <a:gd name="connsiteX4" fmla="*/ 1971729 w 4945091"/>
                <a:gd name="connsiteY4" fmla="*/ 2404585 h 3407448"/>
                <a:gd name="connsiteX5" fmla="*/ 1734928 w 4945091"/>
                <a:gd name="connsiteY5" fmla="*/ 2234325 h 3407448"/>
                <a:gd name="connsiteX6" fmla="*/ 1523999 w 4945091"/>
                <a:gd name="connsiteY6" fmla="*/ 2049266 h 3407448"/>
                <a:gd name="connsiteX7" fmla="*/ 1329472 w 4945091"/>
                <a:gd name="connsiteY7" fmla="*/ 1871185 h 3407448"/>
                <a:gd name="connsiteX8" fmla="*/ 1169017 w 4945091"/>
                <a:gd name="connsiteY8" fmla="*/ 1710433 h 3407448"/>
                <a:gd name="connsiteX9" fmla="*/ 982399 w 4945091"/>
                <a:gd name="connsiteY9" fmla="*/ 1487966 h 3407448"/>
                <a:gd name="connsiteX10" fmla="*/ 832683 w 4945091"/>
                <a:gd name="connsiteY10" fmla="*/ 1291177 h 3407448"/>
                <a:gd name="connsiteX11" fmla="*/ 708986 w 4945091"/>
                <a:gd name="connsiteY11" fmla="*/ 1120071 h 3407448"/>
                <a:gd name="connsiteX12" fmla="*/ 463984 w 4945091"/>
                <a:gd name="connsiteY12" fmla="*/ 753865 h 3407448"/>
                <a:gd name="connsiteX13" fmla="*/ 0 w 4945091"/>
                <a:gd name="connsiteY13" fmla="*/ 0 h 3407448"/>
                <a:gd name="connsiteX14" fmla="*/ 23186 w 4945091"/>
                <a:gd name="connsiteY14" fmla="*/ 3406071 h 3407448"/>
                <a:gd name="connsiteX15" fmla="*/ 23186 w 4945091"/>
                <a:gd name="connsiteY15" fmla="*/ 3406071 h 3407448"/>
                <a:gd name="connsiteX16" fmla="*/ 4945091 w 4945091"/>
                <a:gd name="connsiteY16" fmla="*/ 3407448 h 3407448"/>
                <a:gd name="connsiteX17" fmla="*/ 4939575 w 4945091"/>
                <a:gd name="connsiteY17" fmla="*/ 3308098 h 3407448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24603 w 4946508"/>
                <a:gd name="connsiteY14" fmla="*/ 3406071 h 3413891"/>
                <a:gd name="connsiteX15" fmla="*/ 0 w 4946508"/>
                <a:gd name="connsiteY15" fmla="*/ 3413891 h 3413891"/>
                <a:gd name="connsiteX16" fmla="*/ 4946508 w 4946508"/>
                <a:gd name="connsiteY16" fmla="*/ 3407448 h 3413891"/>
                <a:gd name="connsiteX17" fmla="*/ 4940992 w 4946508"/>
                <a:gd name="connsiteY17" fmla="*/ 3308098 h 3413891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0 w 4946508"/>
                <a:gd name="connsiteY14" fmla="*/ 3413891 h 3413891"/>
                <a:gd name="connsiteX15" fmla="*/ 4946508 w 4946508"/>
                <a:gd name="connsiteY15" fmla="*/ 3407448 h 3413891"/>
                <a:gd name="connsiteX16" fmla="*/ 4940992 w 4946508"/>
                <a:gd name="connsiteY16" fmla="*/ 3308098 h 3413891"/>
                <a:gd name="connsiteX0" fmla="*/ 4940992 w 4946508"/>
                <a:gd name="connsiteY0" fmla="*/ 3308098 h 3413891"/>
                <a:gd name="connsiteX1" fmla="*/ 3780175 w 4946508"/>
                <a:gd name="connsiteY1" fmla="*/ 3141749 h 3413891"/>
                <a:gd name="connsiteX2" fmla="*/ 2628974 w 4946508"/>
                <a:gd name="connsiteY2" fmla="*/ 2789495 h 3413891"/>
                <a:gd name="connsiteX3" fmla="*/ 2282046 w 4946508"/>
                <a:gd name="connsiteY3" fmla="*/ 2588799 h 3413891"/>
                <a:gd name="connsiteX4" fmla="*/ 1973146 w 4946508"/>
                <a:gd name="connsiteY4" fmla="*/ 2404585 h 3413891"/>
                <a:gd name="connsiteX5" fmla="*/ 1736345 w 4946508"/>
                <a:gd name="connsiteY5" fmla="*/ 2234325 h 3413891"/>
                <a:gd name="connsiteX6" fmla="*/ 1525416 w 4946508"/>
                <a:gd name="connsiteY6" fmla="*/ 2049266 h 3413891"/>
                <a:gd name="connsiteX7" fmla="*/ 1330889 w 4946508"/>
                <a:gd name="connsiteY7" fmla="*/ 1871185 h 3413891"/>
                <a:gd name="connsiteX8" fmla="*/ 1170434 w 4946508"/>
                <a:gd name="connsiteY8" fmla="*/ 1710433 h 3413891"/>
                <a:gd name="connsiteX9" fmla="*/ 983816 w 4946508"/>
                <a:gd name="connsiteY9" fmla="*/ 1487966 h 3413891"/>
                <a:gd name="connsiteX10" fmla="*/ 834100 w 4946508"/>
                <a:gd name="connsiteY10" fmla="*/ 1291177 h 3413891"/>
                <a:gd name="connsiteX11" fmla="*/ 710403 w 4946508"/>
                <a:gd name="connsiteY11" fmla="*/ 1120071 h 3413891"/>
                <a:gd name="connsiteX12" fmla="*/ 465401 w 4946508"/>
                <a:gd name="connsiteY12" fmla="*/ 753865 h 3413891"/>
                <a:gd name="connsiteX13" fmla="*/ 1417 w 4946508"/>
                <a:gd name="connsiteY13" fmla="*/ 0 h 3413891"/>
                <a:gd name="connsiteX14" fmla="*/ 0 w 4946508"/>
                <a:gd name="connsiteY14" fmla="*/ 3413891 h 3413891"/>
                <a:gd name="connsiteX15" fmla="*/ 4946508 w 4946508"/>
                <a:gd name="connsiteY15" fmla="*/ 3410434 h 3413891"/>
                <a:gd name="connsiteX16" fmla="*/ 4940992 w 4946508"/>
                <a:gd name="connsiteY16" fmla="*/ 3308098 h 341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46508" h="3413891">
                  <a:moveTo>
                    <a:pt x="4940992" y="3308098"/>
                  </a:moveTo>
                  <a:cubicBezTo>
                    <a:pt x="4722000" y="3275546"/>
                    <a:pt x="4165511" y="3228183"/>
                    <a:pt x="3780175" y="3141749"/>
                  </a:cubicBezTo>
                  <a:cubicBezTo>
                    <a:pt x="3394839" y="3055315"/>
                    <a:pt x="2864014" y="2914368"/>
                    <a:pt x="2628974" y="2789495"/>
                  </a:cubicBezTo>
                  <a:cubicBezTo>
                    <a:pt x="2440792" y="2689517"/>
                    <a:pt x="2391351" y="2652951"/>
                    <a:pt x="2282046" y="2588799"/>
                  </a:cubicBezTo>
                  <a:cubicBezTo>
                    <a:pt x="2172741" y="2524647"/>
                    <a:pt x="2064096" y="2463664"/>
                    <a:pt x="1973146" y="2404585"/>
                  </a:cubicBezTo>
                  <a:cubicBezTo>
                    <a:pt x="1882196" y="2345506"/>
                    <a:pt x="1810967" y="2293545"/>
                    <a:pt x="1736345" y="2234325"/>
                  </a:cubicBezTo>
                  <a:cubicBezTo>
                    <a:pt x="1661723" y="2175105"/>
                    <a:pt x="1592992" y="2109789"/>
                    <a:pt x="1525416" y="2049266"/>
                  </a:cubicBezTo>
                  <a:cubicBezTo>
                    <a:pt x="1457840" y="1988743"/>
                    <a:pt x="1390053" y="1927657"/>
                    <a:pt x="1330889" y="1871185"/>
                  </a:cubicBezTo>
                  <a:cubicBezTo>
                    <a:pt x="1271725" y="1814713"/>
                    <a:pt x="1228280" y="1774303"/>
                    <a:pt x="1170434" y="1710433"/>
                  </a:cubicBezTo>
                  <a:cubicBezTo>
                    <a:pt x="1112589" y="1646563"/>
                    <a:pt x="1039872" y="1557842"/>
                    <a:pt x="983816" y="1487966"/>
                  </a:cubicBezTo>
                  <a:cubicBezTo>
                    <a:pt x="927760" y="1418090"/>
                    <a:pt x="879669" y="1352493"/>
                    <a:pt x="834100" y="1291177"/>
                  </a:cubicBezTo>
                  <a:cubicBezTo>
                    <a:pt x="788531" y="1229861"/>
                    <a:pt x="771853" y="1209623"/>
                    <a:pt x="710403" y="1120071"/>
                  </a:cubicBezTo>
                  <a:cubicBezTo>
                    <a:pt x="648953" y="1030519"/>
                    <a:pt x="583565" y="940544"/>
                    <a:pt x="465401" y="753865"/>
                  </a:cubicBezTo>
                  <a:cubicBezTo>
                    <a:pt x="347237" y="567187"/>
                    <a:pt x="173293" y="253970"/>
                    <a:pt x="1417" y="0"/>
                  </a:cubicBezTo>
                  <a:cubicBezTo>
                    <a:pt x="945" y="1137964"/>
                    <a:pt x="472" y="2275927"/>
                    <a:pt x="0" y="3413891"/>
                  </a:cubicBezTo>
                  <a:lnTo>
                    <a:pt x="4946508" y="3410434"/>
                  </a:lnTo>
                  <a:lnTo>
                    <a:pt x="4940992" y="330809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lnSpc>
                  <a:spcPct val="110000"/>
                </a:lnSpc>
                <a:spcBef>
                  <a:spcPct val="50000"/>
                </a:spcBef>
              </a:pPr>
              <a:endParaRPr lang="it-IT" sz="180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7953" y="3902472"/>
              <a:ext cx="895973" cy="529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AUC</a:t>
              </a:r>
              <a:endParaRPr lang="it-IT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15221" y="3080196"/>
            <a:ext cx="966932" cy="780315"/>
            <a:chOff x="4096294" y="3759196"/>
            <a:chExt cx="1289243" cy="1040420"/>
          </a:xfrm>
        </p:grpSpPr>
        <p:sp>
          <p:nvSpPr>
            <p:cNvPr id="11" name="Down Arrow 10"/>
            <p:cNvSpPr/>
            <p:nvPr/>
          </p:nvSpPr>
          <p:spPr bwMode="auto">
            <a:xfrm>
              <a:off x="4499859" y="4211660"/>
              <a:ext cx="365760" cy="587956"/>
            </a:xfrm>
            <a:prstGeom prst="downArrow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>
                <a:lnSpc>
                  <a:spcPct val="110000"/>
                </a:lnSpc>
                <a:spcBef>
                  <a:spcPct val="50000"/>
                </a:spcBef>
              </a:pPr>
              <a:endParaRPr lang="it-IT" sz="180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6294" y="3759196"/>
              <a:ext cx="1289243" cy="529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Half-life</a:t>
              </a:r>
              <a:endParaRPr lang="it-IT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3751929" y="3477228"/>
            <a:ext cx="1911036" cy="559505"/>
          </a:xfrm>
          <a:custGeom>
            <a:avLst/>
            <a:gdLst>
              <a:gd name="connsiteX0" fmla="*/ 2601500 w 2601500"/>
              <a:gd name="connsiteY0" fmla="*/ 700391 h 700391"/>
              <a:gd name="connsiteX1" fmla="*/ 1491158 w 2601500"/>
              <a:gd name="connsiteY1" fmla="*/ 537106 h 700391"/>
              <a:gd name="connsiteX2" fmla="*/ 848900 w 2601500"/>
              <a:gd name="connsiteY2" fmla="*/ 373820 h 700391"/>
              <a:gd name="connsiteX3" fmla="*/ 369929 w 2601500"/>
              <a:gd name="connsiteY3" fmla="*/ 199649 h 700391"/>
              <a:gd name="connsiteX4" fmla="*/ 32472 w 2601500"/>
              <a:gd name="connsiteY4" fmla="*/ 14591 h 700391"/>
              <a:gd name="connsiteX5" fmla="*/ 32472 w 2601500"/>
              <a:gd name="connsiteY5" fmla="*/ 25477 h 700391"/>
              <a:gd name="connsiteX0" fmla="*/ 2569028 w 2569028"/>
              <a:gd name="connsiteY0" fmla="*/ 685800 h 685800"/>
              <a:gd name="connsiteX1" fmla="*/ 1458686 w 2569028"/>
              <a:gd name="connsiteY1" fmla="*/ 522515 h 685800"/>
              <a:gd name="connsiteX2" fmla="*/ 816428 w 2569028"/>
              <a:gd name="connsiteY2" fmla="*/ 359229 h 685800"/>
              <a:gd name="connsiteX3" fmla="*/ 337457 w 2569028"/>
              <a:gd name="connsiteY3" fmla="*/ 185058 h 685800"/>
              <a:gd name="connsiteX4" fmla="*/ 0 w 2569028"/>
              <a:gd name="connsiteY4" fmla="*/ 0 h 685800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28 w 2569028"/>
              <a:gd name="connsiteY2" fmla="*/ 379326 h 705897"/>
              <a:gd name="connsiteX3" fmla="*/ 337457 w 2569028"/>
              <a:gd name="connsiteY3" fmla="*/ 205155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28 w 2569028"/>
              <a:gd name="connsiteY2" fmla="*/ 379326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37 w 2569028"/>
              <a:gd name="connsiteY2" fmla="*/ 384358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62582 w 2569028"/>
              <a:gd name="connsiteY3" fmla="*/ 205159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72634 w 2569028"/>
              <a:gd name="connsiteY3" fmla="*/ 195114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58686 w 2569028"/>
              <a:gd name="connsiteY1" fmla="*/ 542612 h 705897"/>
              <a:gd name="connsiteX2" fmla="*/ 816446 w 2569028"/>
              <a:gd name="connsiteY2" fmla="*/ 364269 h 705897"/>
              <a:gd name="connsiteX3" fmla="*/ 377663 w 2569028"/>
              <a:gd name="connsiteY3" fmla="*/ 200143 h 705897"/>
              <a:gd name="connsiteX4" fmla="*/ 0 w 2569028"/>
              <a:gd name="connsiteY4" fmla="*/ 0 h 705897"/>
              <a:gd name="connsiteX0" fmla="*/ 2569028 w 2569028"/>
              <a:gd name="connsiteY0" fmla="*/ 705897 h 705897"/>
              <a:gd name="connsiteX1" fmla="*/ 1463725 w 2569028"/>
              <a:gd name="connsiteY1" fmla="*/ 537599 h 705897"/>
              <a:gd name="connsiteX2" fmla="*/ 816446 w 2569028"/>
              <a:gd name="connsiteY2" fmla="*/ 364269 h 705897"/>
              <a:gd name="connsiteX3" fmla="*/ 377663 w 2569028"/>
              <a:gd name="connsiteY3" fmla="*/ 200143 h 705897"/>
              <a:gd name="connsiteX4" fmla="*/ 0 w 2569028"/>
              <a:gd name="connsiteY4" fmla="*/ 0 h 7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028" h="705897">
                <a:moveTo>
                  <a:pt x="2569028" y="705897"/>
                </a:moveTo>
                <a:cubicBezTo>
                  <a:pt x="2159907" y="651468"/>
                  <a:pt x="1755822" y="594537"/>
                  <a:pt x="1463725" y="537599"/>
                </a:cubicBezTo>
                <a:cubicBezTo>
                  <a:pt x="1171628" y="480661"/>
                  <a:pt x="997456" y="420512"/>
                  <a:pt x="816446" y="364269"/>
                </a:cubicBezTo>
                <a:cubicBezTo>
                  <a:pt x="635436" y="308026"/>
                  <a:pt x="513737" y="260855"/>
                  <a:pt x="377663" y="200143"/>
                </a:cubicBezTo>
                <a:cubicBezTo>
                  <a:pt x="241589" y="139432"/>
                  <a:pt x="56243" y="29029"/>
                  <a:pt x="0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10000"/>
              </a:lnSpc>
              <a:spcBef>
                <a:spcPct val="50000"/>
              </a:spcBef>
            </a:pPr>
            <a:endParaRPr lang="it-IT" sz="825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5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00" y="270000"/>
            <a:ext cx="6172200" cy="486000"/>
          </a:xfrm>
        </p:spPr>
        <p:txBody>
          <a:bodyPr anchor="b">
            <a:noAutofit/>
          </a:bodyPr>
          <a:lstStyle/>
          <a:p>
            <a:pPr algn="l"/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Basic 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213" y="1309416"/>
            <a:ext cx="7211987" cy="339447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MEASURED</a:t>
            </a:r>
          </a:p>
          <a:p>
            <a:pPr>
              <a:spcBef>
                <a:spcPts val="45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AUC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last</a:t>
            </a:r>
            <a:r>
              <a:rPr lang="en-US" dirty="0" smtClean="0"/>
              <a:t> = measured until the last data point</a:t>
            </a:r>
          </a:p>
          <a:p>
            <a:pPr>
              <a:spcBef>
                <a:spcPts val="45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	= estimated on the last (sole) monotonic curve (C</a:t>
            </a:r>
            <a:r>
              <a:rPr lang="en-US" baseline="-25000" dirty="0" smtClean="0"/>
              <a:t>t</a:t>
            </a:r>
            <a:r>
              <a:rPr lang="en-US" dirty="0" smtClean="0"/>
              <a:t> = C</a:t>
            </a:r>
            <a:r>
              <a:rPr lang="en-US" baseline="-25000" dirty="0" smtClean="0"/>
              <a:t>0</a:t>
            </a:r>
            <a:r>
              <a:rPr lang="en-US" dirty="0" smtClean="0"/>
              <a:t> * e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kt</a:t>
            </a:r>
            <a:r>
              <a:rPr lang="en-US" dirty="0" smtClean="0"/>
              <a:t>)</a:t>
            </a:r>
          </a:p>
          <a:p>
            <a:pPr marL="0" indent="0">
              <a:spcBef>
                <a:spcPts val="2250"/>
              </a:spcBef>
              <a:buNone/>
            </a:pPr>
            <a:r>
              <a:rPr lang="en-US" b="1" dirty="0" smtClean="0"/>
              <a:t>CALCULATED</a:t>
            </a:r>
          </a:p>
          <a:p>
            <a:pPr>
              <a:spcBef>
                <a:spcPts val="450"/>
              </a:spcBef>
            </a:pPr>
            <a:r>
              <a:rPr lang="en-US" dirty="0" err="1" smtClean="0"/>
              <a:t>AUC</a:t>
            </a:r>
            <a:r>
              <a:rPr lang="en-US" baseline="-25000" dirty="0" err="1" smtClean="0"/>
              <a:t>inf</a:t>
            </a:r>
            <a:r>
              <a:rPr lang="en-US" dirty="0" smtClean="0"/>
              <a:t> = Calculated starting from </a:t>
            </a:r>
            <a:r>
              <a:rPr lang="en-US" dirty="0" err="1" smtClean="0"/>
              <a:t>AUC</a:t>
            </a:r>
            <a:r>
              <a:rPr lang="en-US" baseline="-25000" dirty="0" err="1" smtClean="0"/>
              <a:t>last</a:t>
            </a:r>
            <a:r>
              <a:rPr lang="en-US" dirty="0" smtClean="0"/>
              <a:t> and k</a:t>
            </a:r>
          </a:p>
          <a:p>
            <a:pPr>
              <a:spcBef>
                <a:spcPts val="450"/>
              </a:spcBef>
            </a:pPr>
            <a:r>
              <a:rPr lang="en-US" dirty="0" smtClean="0"/>
              <a:t>Clearance = Dose / </a:t>
            </a:r>
            <a:r>
              <a:rPr lang="en-US" dirty="0" err="1" smtClean="0"/>
              <a:t>AUC</a:t>
            </a:r>
            <a:r>
              <a:rPr lang="en-US" baseline="-25000" dirty="0" err="1" smtClean="0"/>
              <a:t>inf</a:t>
            </a:r>
            <a:endParaRPr lang="en-US" baseline="-25000" dirty="0" smtClean="0"/>
          </a:p>
          <a:p>
            <a:pPr>
              <a:spcBef>
                <a:spcPts val="450"/>
              </a:spcBef>
            </a:pP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ss</a:t>
            </a:r>
            <a:r>
              <a:rPr lang="en-US" baseline="-25000" dirty="0" smtClean="0"/>
              <a:t>) </a:t>
            </a:r>
            <a:r>
              <a:rPr lang="en-US" dirty="0" smtClean="0"/>
              <a:t>= Clearance/k</a:t>
            </a:r>
          </a:p>
          <a:p>
            <a:pPr>
              <a:spcBef>
                <a:spcPts val="450"/>
              </a:spcBef>
            </a:pPr>
            <a:r>
              <a:rPr lang="en-US" dirty="0" smtClean="0"/>
              <a:t>MRT=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ss</a:t>
            </a:r>
            <a:r>
              <a:rPr lang="en-US" baseline="-25000" dirty="0" smtClean="0"/>
              <a:t>)</a:t>
            </a:r>
            <a:r>
              <a:rPr lang="en-US" dirty="0" smtClean="0"/>
              <a:t>/Cl</a:t>
            </a:r>
          </a:p>
          <a:p>
            <a:pPr>
              <a:spcBef>
                <a:spcPts val="450"/>
              </a:spcBef>
            </a:pPr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= 0.693/k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PK study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Infuse, dose and estimate </a:t>
            </a:r>
            <a:r>
              <a:rPr lang="en-US" dirty="0" err="1" smtClean="0"/>
              <a:t>Pk</a:t>
            </a:r>
            <a:r>
              <a:rPr lang="en-US" dirty="0" smtClean="0"/>
              <a:t> for a small population (15-25 patients)</a:t>
            </a:r>
          </a:p>
          <a:p>
            <a:endParaRPr lang="en-US" dirty="0"/>
          </a:p>
          <a:p>
            <a:r>
              <a:rPr lang="en-US" dirty="0" smtClean="0"/>
              <a:t>Calculate average values for the population</a:t>
            </a:r>
          </a:p>
          <a:p>
            <a:endParaRPr lang="en-US" dirty="0"/>
          </a:p>
          <a:p>
            <a:r>
              <a:rPr lang="en-US" dirty="0" smtClean="0"/>
              <a:t>Apply to the average to all subsequent patients</a:t>
            </a:r>
          </a:p>
          <a:p>
            <a:endParaRPr lang="en-US" dirty="0"/>
          </a:p>
          <a:p>
            <a:r>
              <a:rPr lang="en-US" dirty="0" smtClean="0"/>
              <a:t>THIS IS A METHOD TO STUDY THE CHARACTERISTICS OF A DRUG, NOT TO TAILOR TREATMEN TO A SPECIFIC PATIENT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20399" y="4697030"/>
            <a:ext cx="5557839" cy="275540"/>
          </a:xfrm>
        </p:spPr>
        <p:txBody>
          <a:bodyPr/>
          <a:lstStyle/>
          <a:p>
            <a:r>
              <a:rPr lang="en-US" sz="1000" dirty="0" err="1" smtClean="0"/>
              <a:t>Morfini</a:t>
            </a:r>
            <a:r>
              <a:rPr lang="en-US" sz="1000" dirty="0" smtClean="0"/>
              <a:t> </a:t>
            </a:r>
            <a:r>
              <a:rPr lang="en-US" sz="1000" dirty="0"/>
              <a:t>M, Lee M, </a:t>
            </a:r>
            <a:r>
              <a:rPr lang="en-US" sz="1000" dirty="0" err="1"/>
              <a:t>Messori</a:t>
            </a:r>
            <a:r>
              <a:rPr lang="en-US" sz="1000" dirty="0"/>
              <a:t> </a:t>
            </a:r>
            <a:r>
              <a:rPr lang="en-US" sz="1000" dirty="0" smtClean="0"/>
              <a:t>A. </a:t>
            </a:r>
            <a:r>
              <a:rPr lang="en-US" sz="1000" i="1" dirty="0" err="1"/>
              <a:t>Thromb</a:t>
            </a:r>
            <a:r>
              <a:rPr lang="en-US" sz="1000" i="1" dirty="0"/>
              <a:t>. </a:t>
            </a:r>
            <a:r>
              <a:rPr lang="en-US" sz="1000" i="1" dirty="0" err="1"/>
              <a:t>Haemost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dirty="0" smtClean="0"/>
              <a:t>1991; 66(3</a:t>
            </a:r>
            <a:r>
              <a:rPr lang="en-US" sz="1000" dirty="0"/>
              <a:t>), </a:t>
            </a:r>
            <a:r>
              <a:rPr lang="en-US" sz="1000" dirty="0" smtClean="0"/>
              <a:t>384–6</a:t>
            </a:r>
          </a:p>
          <a:p>
            <a:r>
              <a:rPr lang="en-US" sz="1000" dirty="0" smtClean="0"/>
              <a:t>Lee </a:t>
            </a:r>
            <a:r>
              <a:rPr lang="en-US" sz="1000" dirty="0"/>
              <a:t>M, </a:t>
            </a:r>
            <a:r>
              <a:rPr lang="en-US" sz="1000" dirty="0" err="1"/>
              <a:t>Morfini</a:t>
            </a:r>
            <a:r>
              <a:rPr lang="en-US" sz="1000" dirty="0"/>
              <a:t> M, Schulman S, </a:t>
            </a:r>
            <a:r>
              <a:rPr lang="en-US" sz="1000" dirty="0" err="1"/>
              <a:t>Ingerslev</a:t>
            </a:r>
            <a:r>
              <a:rPr lang="en-US" sz="1000" dirty="0"/>
              <a:t> J. </a:t>
            </a:r>
            <a:r>
              <a:rPr lang="en-US" sz="1000" dirty="0" smtClean="0"/>
              <a:t>ISTH </a:t>
            </a:r>
            <a:r>
              <a:rPr lang="en-US" sz="1000" dirty="0"/>
              <a:t>Website, Sci. Stand. Comm. </a:t>
            </a:r>
            <a:r>
              <a:rPr lang="en-US" sz="1000" dirty="0" err="1"/>
              <a:t>Commun</a:t>
            </a:r>
            <a:r>
              <a:rPr lang="en-US" sz="1000" dirty="0"/>
              <a:t>. , 1–9 (2001</a:t>
            </a:r>
            <a:r>
              <a:rPr lang="en-US" sz="1000" dirty="0" smtClean="0"/>
              <a:t>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43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8263" y="4768733"/>
            <a:ext cx="26730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Xi M et al. Blood 2014; 124 (21) Abs.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5242" y="103166"/>
            <a:ext cx="5771458" cy="857250"/>
          </a:xfrm>
        </p:spPr>
        <p:txBody>
          <a:bodyPr>
            <a:noAutofit/>
          </a:bodyPr>
          <a:lstStyle/>
          <a:p>
            <a:r>
              <a:rPr lang="en-CA" sz="2100" dirty="0">
                <a:solidFill>
                  <a:schemeClr val="accent1">
                    <a:lumMod val="75000"/>
                  </a:schemeClr>
                </a:solidFill>
              </a:rPr>
              <a:t>SR of the Published Evidence on the </a:t>
            </a:r>
            <a:r>
              <a:rPr lang="en-CA" sz="2100" dirty="0" smtClean="0">
                <a:solidFill>
                  <a:schemeClr val="accent1">
                    <a:lumMod val="75000"/>
                  </a:schemeClr>
                </a:solidFill>
              </a:rPr>
              <a:t>PK </a:t>
            </a:r>
            <a:r>
              <a:rPr lang="en-CA" sz="2100" dirty="0">
                <a:solidFill>
                  <a:schemeClr val="accent1">
                    <a:lumMod val="75000"/>
                  </a:schemeClr>
                </a:solidFill>
              </a:rPr>
              <a:t>Characteristics of Factor VIII and IX Concentrates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1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1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63128"/>
              </p:ext>
            </p:extLst>
          </p:nvPr>
        </p:nvGraphicFramePr>
        <p:xfrm>
          <a:off x="1206500" y="1835874"/>
          <a:ext cx="6172201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Factor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Studies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Patients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Half-life (h)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FVIII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Wild type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7.82- 19.2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BDD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339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– 17.7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EHL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106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11.5 – 23.8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FIX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Wild type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12.9 - 36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EHL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106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53.5 – 110.4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6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mr-IN" dirty="0" smtClean="0"/>
              <a:t>–</a:t>
            </a:r>
            <a:r>
              <a:rPr lang="en-US" dirty="0" smtClean="0"/>
              <a:t> Measuring factor levels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factor VIII/IX plasma levels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3075" y="3499168"/>
            <a:ext cx="3418114" cy="275540"/>
          </a:xfrm>
        </p:spPr>
        <p:txBody>
          <a:bodyPr/>
          <a:lstStyle/>
          <a:p>
            <a:r>
              <a:rPr lang="en-US" sz="1400" dirty="0">
                <a:solidFill>
                  <a:srgbClr val="216500"/>
                </a:solidFill>
                <a:latin typeface="Helvetica Neue" charset="0"/>
              </a:rPr>
              <a:t>Bowyer, A et al </a:t>
            </a:r>
            <a:r>
              <a:rPr lang="en-US" sz="1400" i="1" dirty="0" smtClean="0">
                <a:solidFill>
                  <a:srgbClr val="666666"/>
                </a:solidFill>
                <a:latin typeface="Helvetica Neue" charset="0"/>
              </a:rPr>
              <a:t>JTH 2016,</a:t>
            </a:r>
            <a:r>
              <a:rPr lang="en-US" sz="1400" dirty="0" smtClean="0">
                <a:solidFill>
                  <a:srgbClr val="666666"/>
                </a:solidFill>
                <a:latin typeface="Helvetica Neue" charset="0"/>
              </a:rPr>
              <a:t>14 </a:t>
            </a:r>
            <a:r>
              <a:rPr lang="en-US" sz="1400" dirty="0">
                <a:solidFill>
                  <a:srgbClr val="666666"/>
                </a:solidFill>
                <a:latin typeface="Helvetica Neue" charset="0"/>
              </a:rPr>
              <a:t>(7):</a:t>
            </a:r>
            <a:r>
              <a:rPr lang="en-US" sz="1400" dirty="0" smtClean="0">
                <a:solidFill>
                  <a:srgbClr val="666666"/>
                </a:solidFill>
                <a:latin typeface="Helvetica Neue" charset="0"/>
              </a:rPr>
              <a:t>1428-35</a:t>
            </a:r>
            <a:endParaRPr lang="en-US" sz="1400" dirty="0">
              <a:solidFill>
                <a:srgbClr val="666666"/>
              </a:solidFill>
              <a:latin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5" y="1387915"/>
            <a:ext cx="2941496" cy="1943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79" r="1483" b="3007"/>
          <a:stretch/>
        </p:blipFill>
        <p:spPr>
          <a:xfrm>
            <a:off x="5792294" y="1252800"/>
            <a:ext cx="3214586" cy="237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12" r="1032" b="2047"/>
          <a:stretch/>
        </p:blipFill>
        <p:spPr>
          <a:xfrm>
            <a:off x="2687252" y="2663409"/>
            <a:ext cx="3581400" cy="238679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79962" y="3719035"/>
            <a:ext cx="2313668" cy="275540"/>
          </a:xfrm>
        </p:spPr>
        <p:txBody>
          <a:bodyPr/>
          <a:lstStyle/>
          <a:p>
            <a:r>
              <a:rPr lang="en-US" sz="1200" dirty="0" smtClean="0"/>
              <a:t>Sommer J Blood </a:t>
            </a:r>
            <a:r>
              <a:rPr lang="en-US" sz="1200" dirty="0" err="1" smtClean="0"/>
              <a:t>Coag</a:t>
            </a:r>
            <a:r>
              <a:rPr lang="en-US" sz="1200" dirty="0" smtClean="0"/>
              <a:t> </a:t>
            </a:r>
            <a:r>
              <a:rPr lang="en-US" sz="1200" dirty="0" err="1" smtClean="0"/>
              <a:t>Fibrinol</a:t>
            </a:r>
            <a:r>
              <a:rPr lang="en-US" sz="1200" dirty="0" smtClean="0"/>
              <a:t> 2016</a:t>
            </a:r>
            <a:endParaRPr lang="en-US" sz="120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66641" y="4567517"/>
            <a:ext cx="2640239" cy="482684"/>
          </a:xfrm>
        </p:spPr>
        <p:txBody>
          <a:bodyPr/>
          <a:lstStyle/>
          <a:p>
            <a:pPr algn="r"/>
            <a:r>
              <a:rPr lang="en-US" sz="1600" dirty="0" smtClean="0"/>
              <a:t>Courtesy of Prof Gay Young,</a:t>
            </a:r>
          </a:p>
          <a:p>
            <a:pPr algn="r"/>
            <a:r>
              <a:rPr lang="en-US" sz="1600" dirty="0" smtClean="0"/>
              <a:t>Freely adapted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86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-Template">
  <a:themeElements>
    <a:clrScheme name="Custom 5">
      <a:dk1>
        <a:srgbClr val="000000"/>
      </a:dk1>
      <a:lt1>
        <a:srgbClr val="FFFFFF"/>
      </a:lt1>
      <a:dk2>
        <a:srgbClr val="005598"/>
      </a:dk2>
      <a:lt2>
        <a:srgbClr val="000000"/>
      </a:lt2>
      <a:accent1>
        <a:srgbClr val="008256"/>
      </a:accent1>
      <a:accent2>
        <a:srgbClr val="808080"/>
      </a:accent2>
      <a:accent3>
        <a:srgbClr val="005598"/>
      </a:accent3>
      <a:accent4>
        <a:srgbClr val="B2B2B2"/>
      </a:accent4>
      <a:accent5>
        <a:srgbClr val="E5E5E5"/>
      </a:accent5>
      <a:accent6>
        <a:srgbClr val="6BC200"/>
      </a:accent6>
      <a:hlink>
        <a:srgbClr val="0090C5"/>
      </a:hlink>
      <a:folHlink>
        <a:srgbClr val="0055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Entwurf_1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_1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_1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_1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_1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_1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wurf_1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wurf_1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wurf_1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wurf_1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wurf_1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wurf_1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SL Behring_Coagulation">
    <a:dk1>
      <a:srgbClr val="000000"/>
    </a:dk1>
    <a:lt1>
      <a:srgbClr val="FFFFFF"/>
    </a:lt1>
    <a:dk2>
      <a:srgbClr val="6D6E71"/>
    </a:dk2>
    <a:lt2>
      <a:srgbClr val="FC1921"/>
    </a:lt2>
    <a:accent1>
      <a:srgbClr val="00625A"/>
    </a:accent1>
    <a:accent2>
      <a:srgbClr val="BCD671"/>
    </a:accent2>
    <a:accent3>
      <a:srgbClr val="5091CD"/>
    </a:accent3>
    <a:accent4>
      <a:srgbClr val="FCB116"/>
    </a:accent4>
    <a:accent5>
      <a:srgbClr val="492F92"/>
    </a:accent5>
    <a:accent6>
      <a:srgbClr val="EAD010"/>
    </a:accent6>
    <a:hlink>
      <a:srgbClr val="02BBAD"/>
    </a:hlink>
    <a:folHlink>
      <a:srgbClr val="880106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SL Behring_Coagulation">
    <a:dk1>
      <a:srgbClr val="000000"/>
    </a:dk1>
    <a:lt1>
      <a:srgbClr val="FFFFFF"/>
    </a:lt1>
    <a:dk2>
      <a:srgbClr val="6D6E71"/>
    </a:dk2>
    <a:lt2>
      <a:srgbClr val="FC1921"/>
    </a:lt2>
    <a:accent1>
      <a:srgbClr val="00625A"/>
    </a:accent1>
    <a:accent2>
      <a:srgbClr val="BCD671"/>
    </a:accent2>
    <a:accent3>
      <a:srgbClr val="5091CD"/>
    </a:accent3>
    <a:accent4>
      <a:srgbClr val="FCB116"/>
    </a:accent4>
    <a:accent5>
      <a:srgbClr val="492F92"/>
    </a:accent5>
    <a:accent6>
      <a:srgbClr val="EAD010"/>
    </a:accent6>
    <a:hlink>
      <a:srgbClr val="02BBAD"/>
    </a:hlink>
    <a:folHlink>
      <a:srgbClr val="880106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1436</Words>
  <Application>Microsoft Office PowerPoint</Application>
  <PresentationFormat>On-screen Show (16:9)</PresentationFormat>
  <Paragraphs>386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Helvetica Neue</vt:lpstr>
      <vt:lpstr>Mangal</vt:lpstr>
      <vt:lpstr>Wingdings</vt:lpstr>
      <vt:lpstr>HC-Template</vt:lpstr>
      <vt:lpstr> Connecting Pharmacokinetics and Phenotypes to Tailored Hemophilia Treatment   1. Pharmacokinetic approaches  </vt:lpstr>
      <vt:lpstr>Learning objectives… </vt:lpstr>
      <vt:lpstr>1 – Pharmacokinetic estimation</vt:lpstr>
      <vt:lpstr>Plasma Drug Disposition after a Single IV bolus </vt:lpstr>
      <vt:lpstr>Basic Pharmacokinetics</vt:lpstr>
      <vt:lpstr>Classical PK study design</vt:lpstr>
      <vt:lpstr>SR of the Published Evidence on the PK Characteristics of Factor VIII and IX Concentrates </vt:lpstr>
      <vt:lpstr>2 – Measuring factor levels</vt:lpstr>
      <vt:lpstr>Measuring factor VIII/IX plasma levels</vt:lpstr>
      <vt:lpstr>Impact of samples Below Limit of Quantitation</vt:lpstr>
      <vt:lpstr>PowerPoint Presentation</vt:lpstr>
      <vt:lpstr>PowerPoint Presentation</vt:lpstr>
      <vt:lpstr>PowerPoint Presentation</vt:lpstr>
      <vt:lpstr>PowerPoint Presentation</vt:lpstr>
      <vt:lpstr>3 – Measuring (and modelling) (individual) variability</vt:lpstr>
      <vt:lpstr>Individual PK can be estimated by using popPK based structural model and variability information </vt:lpstr>
      <vt:lpstr>The Bayesian approach to individual PK estimates – step 1</vt:lpstr>
      <vt:lpstr>The Bayesian approach to individual PK estimates – step 2 </vt:lpstr>
      <vt:lpstr>Modeling: base structural model</vt:lpstr>
      <vt:lpstr>Population PK</vt:lpstr>
      <vt:lpstr>4 –Practical solutions to barriers</vt:lpstr>
      <vt:lpstr>The WAPPS core team</vt:lpstr>
      <vt:lpstr>WAPPS project: derivation/validation cohorts</vt:lpstr>
      <vt:lpstr>Modeling: base structural model</vt:lpstr>
      <vt:lpstr>PowerPoint Presentation</vt:lpstr>
      <vt:lpstr>The WAPPS network</vt:lpstr>
      <vt:lpstr>PK studies performed on the WAPPS platform</vt:lpstr>
      <vt:lpstr>Optimal sampling time</vt:lpstr>
      <vt:lpstr>PowerPoint Presentation</vt:lpstr>
      <vt:lpstr>Practicalities</vt:lpstr>
      <vt:lpstr>Study population</vt:lpstr>
      <vt:lpstr>PowerPoint Presentation</vt:lpstr>
      <vt:lpstr>PowerPoint Presentation</vt:lpstr>
      <vt:lpstr>4 – Setting thresholds</vt:lpstr>
      <vt:lpstr>Endogenous (left) and therapeutic (right) factor levels and bleeding</vt:lpstr>
      <vt:lpstr>Patient 1 – BeneFix 50 U/kg</vt:lpstr>
      <vt:lpstr>Personalized prophylaxis</vt:lpstr>
      <vt:lpstr>Thank you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2015-06-08T10:24:21Z</dcterms:created>
  <dcterms:modified xsi:type="dcterms:W3CDTF">2017-07-06T14:05:38Z</dcterms:modified>
</cp:coreProperties>
</file>