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2" r:id="rId2"/>
    <p:sldId id="279" r:id="rId3"/>
    <p:sldId id="280" r:id="rId4"/>
    <p:sldId id="277" r:id="rId5"/>
    <p:sldId id="281" r:id="rId6"/>
    <p:sldId id="285" r:id="rId7"/>
    <p:sldId id="286" r:id="rId8"/>
    <p:sldId id="294" r:id="rId9"/>
    <p:sldId id="288" r:id="rId10"/>
    <p:sldId id="289" r:id="rId11"/>
    <p:sldId id="290" r:id="rId12"/>
    <p:sldId id="291" r:id="rId13"/>
    <p:sldId id="295" r:id="rId14"/>
    <p:sldId id="296" r:id="rId15"/>
    <p:sldId id="297" r:id="rId16"/>
    <p:sldId id="292" r:id="rId17"/>
    <p:sldId id="293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220"/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75552" autoAdjust="0"/>
  </p:normalViewPr>
  <p:slideViewPr>
    <p:cSldViewPr snapToGrid="0" snapToObjects="1">
      <p:cViewPr varScale="1">
        <p:scale>
          <a:sx n="115" d="100"/>
          <a:sy n="115" d="100"/>
        </p:scale>
        <p:origin x="126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CB817-FD56-0341-82D5-22C82E12E462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164F16-7D51-B142-9578-66F2ABA68B28}">
      <dgm:prSet phldrT="[Text]" custT="1"/>
      <dgm:spPr/>
      <dgm:t>
        <a:bodyPr/>
        <a:lstStyle/>
        <a:p>
          <a:r>
            <a:rPr lang="en-US" sz="2400" dirty="0" smtClean="0"/>
            <a:t>Powerful</a:t>
          </a:r>
          <a:endParaRPr lang="en-US" sz="2400" dirty="0"/>
        </a:p>
      </dgm:t>
    </dgm:pt>
    <dgm:pt modelId="{0DE1DFA8-AB49-7D41-9F57-D75EDA5AE350}" type="sibTrans" cxnId="{F62A3684-5249-FB4C-A6AA-3DA53CE037DB}">
      <dgm:prSet/>
      <dgm:spPr>
        <a:solidFill>
          <a:srgbClr val="719500"/>
        </a:solidFill>
        <a:ln w="57150" cmpd="sng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C14B8DB-0C38-174E-AF1D-A868A0C9635A}" type="parTrans" cxnId="{F62A3684-5249-FB4C-A6AA-3DA53CE037DB}">
      <dgm:prSet/>
      <dgm:spPr/>
      <dgm:t>
        <a:bodyPr/>
        <a:lstStyle/>
        <a:p>
          <a:endParaRPr lang="en-US"/>
        </a:p>
      </dgm:t>
    </dgm:pt>
    <dgm:pt modelId="{6E886D43-36AF-FA42-A84E-A190C7A50C0A}">
      <dgm:prSet phldrT="[Text]" custT="1"/>
      <dgm:spPr/>
      <dgm:t>
        <a:bodyPr/>
        <a:lstStyle/>
        <a:p>
          <a:r>
            <a:rPr lang="en-US" sz="2400" dirty="0" smtClean="0"/>
            <a:t>Understandable</a:t>
          </a:r>
          <a:endParaRPr lang="en-US" sz="2400" dirty="0"/>
        </a:p>
      </dgm:t>
    </dgm:pt>
    <dgm:pt modelId="{87016BA8-0CFA-D246-969A-1B6CD046F599}" type="sibTrans" cxnId="{3B0991BB-7C06-134A-8AFF-AC3E4FD0EB9B}">
      <dgm:prSet/>
      <dgm:spPr>
        <a:solidFill>
          <a:srgbClr val="719500"/>
        </a:solidFill>
        <a:ln w="57150" cmpd="sng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EF5813B8-B572-FB4D-8FCC-082A2214F4E2}" type="parTrans" cxnId="{3B0991BB-7C06-134A-8AFF-AC3E4FD0EB9B}">
      <dgm:prSet/>
      <dgm:spPr/>
      <dgm:t>
        <a:bodyPr/>
        <a:lstStyle/>
        <a:p>
          <a:endParaRPr lang="en-US"/>
        </a:p>
      </dgm:t>
    </dgm:pt>
    <dgm:pt modelId="{93813EDE-2EB3-0047-8D56-F816A8CF8C1A}">
      <dgm:prSet phldrT="[Text]" custT="1"/>
      <dgm:spPr/>
      <dgm:t>
        <a:bodyPr/>
        <a:lstStyle/>
        <a:p>
          <a:r>
            <a:rPr lang="en-US" sz="2400" dirty="0" smtClean="0"/>
            <a:t>Appropriate</a:t>
          </a:r>
          <a:endParaRPr lang="en-US" sz="2400" dirty="0"/>
        </a:p>
      </dgm:t>
    </dgm:pt>
    <dgm:pt modelId="{32DC0CAB-ED3A-D24B-803B-270F7C84B047}" type="sibTrans" cxnId="{BD73FA91-A704-F644-AE88-FACA5792A73D}">
      <dgm:prSet/>
      <dgm:spPr>
        <a:solidFill>
          <a:srgbClr val="719500"/>
        </a:solidFill>
        <a:ln w="57150" cmpd="sng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1AA0351-AD71-7640-9A06-603D32F1BE01}" type="parTrans" cxnId="{BD73FA91-A704-F644-AE88-FACA5792A73D}">
      <dgm:prSet/>
      <dgm:spPr/>
      <dgm:t>
        <a:bodyPr/>
        <a:lstStyle/>
        <a:p>
          <a:endParaRPr lang="en-US"/>
        </a:p>
      </dgm:t>
    </dgm:pt>
    <dgm:pt modelId="{B34263CC-E2AB-D141-84B1-7CFEAB42F7DB}">
      <dgm:prSet phldrT="[Text]" custT="1"/>
      <dgm:spPr/>
      <dgm:t>
        <a:bodyPr/>
        <a:lstStyle/>
        <a:p>
          <a:r>
            <a:rPr lang="en-US" sz="2400" dirty="0" err="1" smtClean="0"/>
            <a:t>Trustworhty</a:t>
          </a:r>
          <a:endParaRPr lang="en-US" sz="2400" dirty="0"/>
        </a:p>
      </dgm:t>
    </dgm:pt>
    <dgm:pt modelId="{BF68E49F-D837-6447-B767-34811D0CE14F}" type="sibTrans" cxnId="{A9FB5FE1-F68D-4E4B-AC67-1CF541035AEB}">
      <dgm:prSet/>
      <dgm:spPr>
        <a:solidFill>
          <a:srgbClr val="719500"/>
        </a:solidFill>
        <a:ln w="57150" cmpd="sng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BCCE7F0-060E-2240-B8E1-DB3289423751}" type="parTrans" cxnId="{A9FB5FE1-F68D-4E4B-AC67-1CF541035AEB}">
      <dgm:prSet/>
      <dgm:spPr/>
      <dgm:t>
        <a:bodyPr/>
        <a:lstStyle/>
        <a:p>
          <a:endParaRPr lang="en-US"/>
        </a:p>
      </dgm:t>
    </dgm:pt>
    <dgm:pt modelId="{7C221178-CA70-F243-A5DF-05D6D46406ED}" type="pres">
      <dgm:prSet presAssocID="{5F8CB817-FD56-0341-82D5-22C82E12E4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4E90F0-0A5A-0343-88D5-F8A7202072C9}" type="pres">
      <dgm:prSet presAssocID="{B34263CC-E2AB-D141-84B1-7CFEAB42F7DB}" presName="node" presStyleLbl="node1" presStyleIdx="0" presStyleCnt="4" custScaleX="162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54B5B-C833-E340-BDA3-5845237FCD78}" type="pres">
      <dgm:prSet presAssocID="{B34263CC-E2AB-D141-84B1-7CFEAB42F7DB}" presName="spNode" presStyleCnt="0"/>
      <dgm:spPr/>
    </dgm:pt>
    <dgm:pt modelId="{8A857914-6E35-034B-AB17-7A267C40C73A}" type="pres">
      <dgm:prSet presAssocID="{BF68E49F-D837-6447-B767-34811D0CE14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94633ED-CB7E-E04E-8794-479A4438F03D}" type="pres">
      <dgm:prSet presAssocID="{93813EDE-2EB3-0047-8D56-F816A8CF8C1A}" presName="node" presStyleLbl="node1" presStyleIdx="1" presStyleCnt="4" custScaleX="150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B8499-1B51-564A-A4A8-86B861111760}" type="pres">
      <dgm:prSet presAssocID="{93813EDE-2EB3-0047-8D56-F816A8CF8C1A}" presName="spNode" presStyleCnt="0"/>
      <dgm:spPr/>
    </dgm:pt>
    <dgm:pt modelId="{3839815B-AD08-274D-B7F0-8B05A8E2BEE8}" type="pres">
      <dgm:prSet presAssocID="{32DC0CAB-ED3A-D24B-803B-270F7C84B047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D907B3F-55BD-DF42-97A9-5734A0DF1079}" type="pres">
      <dgm:prSet presAssocID="{6E886D43-36AF-FA42-A84E-A190C7A50C0A}" presName="node" presStyleLbl="node1" presStyleIdx="2" presStyleCnt="4" custScaleX="181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B2886-1EEA-FA42-9CE4-D1B332905E15}" type="pres">
      <dgm:prSet presAssocID="{6E886D43-36AF-FA42-A84E-A190C7A50C0A}" presName="spNode" presStyleCnt="0"/>
      <dgm:spPr/>
    </dgm:pt>
    <dgm:pt modelId="{8E90450C-E4C2-DB41-8407-992FCB48E42F}" type="pres">
      <dgm:prSet presAssocID="{87016BA8-0CFA-D246-969A-1B6CD046F599}" presName="sibTrans" presStyleLbl="sibTrans1D1" presStyleIdx="2" presStyleCnt="4"/>
      <dgm:spPr/>
      <dgm:t>
        <a:bodyPr/>
        <a:lstStyle/>
        <a:p>
          <a:endParaRPr lang="en-US"/>
        </a:p>
      </dgm:t>
    </dgm:pt>
    <dgm:pt modelId="{8B479606-0880-C543-BDAD-27E21AC5E1AC}" type="pres">
      <dgm:prSet presAssocID="{C6164F16-7D51-B142-9578-66F2ABA68B28}" presName="node" presStyleLbl="node1" presStyleIdx="3" presStyleCnt="4" custScaleX="160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50C1A-A832-5D4B-B64D-3AF6E8FB2525}" type="pres">
      <dgm:prSet presAssocID="{C6164F16-7D51-B142-9578-66F2ABA68B28}" presName="spNode" presStyleCnt="0"/>
      <dgm:spPr/>
    </dgm:pt>
    <dgm:pt modelId="{22A7338E-2E45-4141-9A13-6CDBF23A4F97}" type="pres">
      <dgm:prSet presAssocID="{0DE1DFA8-AB49-7D41-9F57-D75EDA5AE350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C8C6477-70A1-E744-A114-7CEDE4D8633F}" type="presOf" srcId="{93813EDE-2EB3-0047-8D56-F816A8CF8C1A}" destId="{094633ED-CB7E-E04E-8794-479A4438F03D}" srcOrd="0" destOrd="0" presId="urn:microsoft.com/office/officeart/2005/8/layout/cycle5"/>
    <dgm:cxn modelId="{A03AA562-5A46-E341-B865-9BD02A16790E}" type="presOf" srcId="{B34263CC-E2AB-D141-84B1-7CFEAB42F7DB}" destId="{1B4E90F0-0A5A-0343-88D5-F8A7202072C9}" srcOrd="0" destOrd="0" presId="urn:microsoft.com/office/officeart/2005/8/layout/cycle5"/>
    <dgm:cxn modelId="{BD73FA91-A704-F644-AE88-FACA5792A73D}" srcId="{5F8CB817-FD56-0341-82D5-22C82E12E462}" destId="{93813EDE-2EB3-0047-8D56-F816A8CF8C1A}" srcOrd="1" destOrd="0" parTransId="{C1AA0351-AD71-7640-9A06-603D32F1BE01}" sibTransId="{32DC0CAB-ED3A-D24B-803B-270F7C84B047}"/>
    <dgm:cxn modelId="{F40D41EC-4DC5-BA42-BC8D-87C8FFA9E443}" type="presOf" srcId="{5F8CB817-FD56-0341-82D5-22C82E12E462}" destId="{7C221178-CA70-F243-A5DF-05D6D46406ED}" srcOrd="0" destOrd="0" presId="urn:microsoft.com/office/officeart/2005/8/layout/cycle5"/>
    <dgm:cxn modelId="{29623AF0-E618-1244-96B4-DBACE2A2246E}" type="presOf" srcId="{6E886D43-36AF-FA42-A84E-A190C7A50C0A}" destId="{1D907B3F-55BD-DF42-97A9-5734A0DF1079}" srcOrd="0" destOrd="0" presId="urn:microsoft.com/office/officeart/2005/8/layout/cycle5"/>
    <dgm:cxn modelId="{D08900BD-4E98-684D-A4DB-4A496B0D525C}" type="presOf" srcId="{C6164F16-7D51-B142-9578-66F2ABA68B28}" destId="{8B479606-0880-C543-BDAD-27E21AC5E1AC}" srcOrd="0" destOrd="0" presId="urn:microsoft.com/office/officeart/2005/8/layout/cycle5"/>
    <dgm:cxn modelId="{3B0991BB-7C06-134A-8AFF-AC3E4FD0EB9B}" srcId="{5F8CB817-FD56-0341-82D5-22C82E12E462}" destId="{6E886D43-36AF-FA42-A84E-A190C7A50C0A}" srcOrd="2" destOrd="0" parTransId="{EF5813B8-B572-FB4D-8FCC-082A2214F4E2}" sibTransId="{87016BA8-0CFA-D246-969A-1B6CD046F599}"/>
    <dgm:cxn modelId="{160B9BF9-8EEB-9942-987F-7142A20AC2F8}" type="presOf" srcId="{32DC0CAB-ED3A-D24B-803B-270F7C84B047}" destId="{3839815B-AD08-274D-B7F0-8B05A8E2BEE8}" srcOrd="0" destOrd="0" presId="urn:microsoft.com/office/officeart/2005/8/layout/cycle5"/>
    <dgm:cxn modelId="{A2ED36B4-71D1-3E4A-9833-602A3EADE5B3}" type="presOf" srcId="{87016BA8-0CFA-D246-969A-1B6CD046F599}" destId="{8E90450C-E4C2-DB41-8407-992FCB48E42F}" srcOrd="0" destOrd="0" presId="urn:microsoft.com/office/officeart/2005/8/layout/cycle5"/>
    <dgm:cxn modelId="{F62A3684-5249-FB4C-A6AA-3DA53CE037DB}" srcId="{5F8CB817-FD56-0341-82D5-22C82E12E462}" destId="{C6164F16-7D51-B142-9578-66F2ABA68B28}" srcOrd="3" destOrd="0" parTransId="{BC14B8DB-0C38-174E-AF1D-A868A0C9635A}" sibTransId="{0DE1DFA8-AB49-7D41-9F57-D75EDA5AE350}"/>
    <dgm:cxn modelId="{A9FB5FE1-F68D-4E4B-AC67-1CF541035AEB}" srcId="{5F8CB817-FD56-0341-82D5-22C82E12E462}" destId="{B34263CC-E2AB-D141-84B1-7CFEAB42F7DB}" srcOrd="0" destOrd="0" parTransId="{9BCCE7F0-060E-2240-B8E1-DB3289423751}" sibTransId="{BF68E49F-D837-6447-B767-34811D0CE14F}"/>
    <dgm:cxn modelId="{DC5B0514-9538-EF47-B507-972F8DCAC347}" type="presOf" srcId="{BF68E49F-D837-6447-B767-34811D0CE14F}" destId="{8A857914-6E35-034B-AB17-7A267C40C73A}" srcOrd="0" destOrd="0" presId="urn:microsoft.com/office/officeart/2005/8/layout/cycle5"/>
    <dgm:cxn modelId="{D5D76F18-E739-0F4C-AF20-4C3061B39C13}" type="presOf" srcId="{0DE1DFA8-AB49-7D41-9F57-D75EDA5AE350}" destId="{22A7338E-2E45-4141-9A13-6CDBF23A4F97}" srcOrd="0" destOrd="0" presId="urn:microsoft.com/office/officeart/2005/8/layout/cycle5"/>
    <dgm:cxn modelId="{B8ABC73A-A953-3C44-A1DD-EF7780FCD36D}" type="presParOf" srcId="{7C221178-CA70-F243-A5DF-05D6D46406ED}" destId="{1B4E90F0-0A5A-0343-88D5-F8A7202072C9}" srcOrd="0" destOrd="0" presId="urn:microsoft.com/office/officeart/2005/8/layout/cycle5"/>
    <dgm:cxn modelId="{48E89C2F-4A48-924F-81B7-5B69FB02F8F0}" type="presParOf" srcId="{7C221178-CA70-F243-A5DF-05D6D46406ED}" destId="{3D854B5B-C833-E340-BDA3-5845237FCD78}" srcOrd="1" destOrd="0" presId="urn:microsoft.com/office/officeart/2005/8/layout/cycle5"/>
    <dgm:cxn modelId="{1C951D89-736D-574B-91D1-D9D8E7DCB235}" type="presParOf" srcId="{7C221178-CA70-F243-A5DF-05D6D46406ED}" destId="{8A857914-6E35-034B-AB17-7A267C40C73A}" srcOrd="2" destOrd="0" presId="urn:microsoft.com/office/officeart/2005/8/layout/cycle5"/>
    <dgm:cxn modelId="{EF73C5A4-615F-3245-92D2-64D6A8127566}" type="presParOf" srcId="{7C221178-CA70-F243-A5DF-05D6D46406ED}" destId="{094633ED-CB7E-E04E-8794-479A4438F03D}" srcOrd="3" destOrd="0" presId="urn:microsoft.com/office/officeart/2005/8/layout/cycle5"/>
    <dgm:cxn modelId="{C9ABFFBC-45B5-204A-839C-F94049116D8B}" type="presParOf" srcId="{7C221178-CA70-F243-A5DF-05D6D46406ED}" destId="{45EB8499-1B51-564A-A4A8-86B861111760}" srcOrd="4" destOrd="0" presId="urn:microsoft.com/office/officeart/2005/8/layout/cycle5"/>
    <dgm:cxn modelId="{19EB3A01-1F81-8248-AC6D-6B7855D2AA60}" type="presParOf" srcId="{7C221178-CA70-F243-A5DF-05D6D46406ED}" destId="{3839815B-AD08-274D-B7F0-8B05A8E2BEE8}" srcOrd="5" destOrd="0" presId="urn:microsoft.com/office/officeart/2005/8/layout/cycle5"/>
    <dgm:cxn modelId="{BE220573-5A55-C141-8E2C-0FFA2FC52F50}" type="presParOf" srcId="{7C221178-CA70-F243-A5DF-05D6D46406ED}" destId="{1D907B3F-55BD-DF42-97A9-5734A0DF1079}" srcOrd="6" destOrd="0" presId="urn:microsoft.com/office/officeart/2005/8/layout/cycle5"/>
    <dgm:cxn modelId="{BA752A36-4CCE-F24E-B47E-EFD0A2B9909C}" type="presParOf" srcId="{7C221178-CA70-F243-A5DF-05D6D46406ED}" destId="{3DEB2886-1EEA-FA42-9CE4-D1B332905E15}" srcOrd="7" destOrd="0" presId="urn:microsoft.com/office/officeart/2005/8/layout/cycle5"/>
    <dgm:cxn modelId="{1E82D5B8-AE30-324F-B352-F7FE59E740D1}" type="presParOf" srcId="{7C221178-CA70-F243-A5DF-05D6D46406ED}" destId="{8E90450C-E4C2-DB41-8407-992FCB48E42F}" srcOrd="8" destOrd="0" presId="urn:microsoft.com/office/officeart/2005/8/layout/cycle5"/>
    <dgm:cxn modelId="{FB07B531-6F89-EE4C-80A8-1727CCF9E493}" type="presParOf" srcId="{7C221178-CA70-F243-A5DF-05D6D46406ED}" destId="{8B479606-0880-C543-BDAD-27E21AC5E1AC}" srcOrd="9" destOrd="0" presId="urn:microsoft.com/office/officeart/2005/8/layout/cycle5"/>
    <dgm:cxn modelId="{7B30253D-96D6-C34F-AFEC-BAEF95644A1E}" type="presParOf" srcId="{7C221178-CA70-F243-A5DF-05D6D46406ED}" destId="{4CD50C1A-A832-5D4B-B64D-3AF6E8FB2525}" srcOrd="10" destOrd="0" presId="urn:microsoft.com/office/officeart/2005/8/layout/cycle5"/>
    <dgm:cxn modelId="{E9E68462-D3B2-9649-BDC3-85A633529CB6}" type="presParOf" srcId="{7C221178-CA70-F243-A5DF-05D6D46406ED}" destId="{22A7338E-2E45-4141-9A13-6CDBF23A4F9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E90F0-0A5A-0343-88D5-F8A7202072C9}">
      <dsp:nvSpPr>
        <dsp:cNvPr id="0" name=""/>
        <dsp:cNvSpPr/>
      </dsp:nvSpPr>
      <dsp:spPr>
        <a:xfrm>
          <a:off x="3168208" y="2359"/>
          <a:ext cx="2356379" cy="9429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Trustworhty</a:t>
          </a:r>
          <a:endParaRPr lang="en-US" sz="2400" kern="1200" dirty="0"/>
        </a:p>
      </dsp:txBody>
      <dsp:txXfrm>
        <a:off x="3214238" y="48389"/>
        <a:ext cx="2264319" cy="850863"/>
      </dsp:txXfrm>
    </dsp:sp>
    <dsp:sp modelId="{8A857914-6E35-034B-AB17-7A267C40C73A}">
      <dsp:nvSpPr>
        <dsp:cNvPr id="0" name=""/>
        <dsp:cNvSpPr/>
      </dsp:nvSpPr>
      <dsp:spPr>
        <a:xfrm>
          <a:off x="2509327" y="752713"/>
          <a:ext cx="3116357" cy="3116357"/>
        </a:xfrm>
        <a:custGeom>
          <a:avLst/>
          <a:gdLst/>
          <a:ahLst/>
          <a:cxnLst/>
          <a:rect l="0" t="0" r="0" b="0"/>
          <a:pathLst>
            <a:path>
              <a:moveTo>
                <a:pt x="2456055" y="284703"/>
              </a:moveTo>
              <a:arcTo wR="1558178" hR="1558178" stAng="18311168" swAng="1177663"/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633ED-CB7E-E04E-8794-479A4438F03D}">
      <dsp:nvSpPr>
        <dsp:cNvPr id="0" name=""/>
        <dsp:cNvSpPr/>
      </dsp:nvSpPr>
      <dsp:spPr>
        <a:xfrm>
          <a:off x="4810822" y="1560538"/>
          <a:ext cx="2187508" cy="9429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Appropriate</a:t>
          </a:r>
          <a:endParaRPr lang="en-US" sz="2400" kern="1200" dirty="0"/>
        </a:p>
      </dsp:txBody>
      <dsp:txXfrm>
        <a:off x="4856852" y="1606568"/>
        <a:ext cx="2095448" cy="850863"/>
      </dsp:txXfrm>
    </dsp:sp>
    <dsp:sp modelId="{3839815B-AD08-274D-B7F0-8B05A8E2BEE8}">
      <dsp:nvSpPr>
        <dsp:cNvPr id="0" name=""/>
        <dsp:cNvSpPr/>
      </dsp:nvSpPr>
      <dsp:spPr>
        <a:xfrm>
          <a:off x="2509327" y="194928"/>
          <a:ext cx="3116357" cy="3116357"/>
        </a:xfrm>
        <a:custGeom>
          <a:avLst/>
          <a:gdLst/>
          <a:ahLst/>
          <a:cxnLst/>
          <a:rect l="0" t="0" r="0" b="0"/>
          <a:pathLst>
            <a:path>
              <a:moveTo>
                <a:pt x="2831653" y="2456055"/>
              </a:moveTo>
              <a:arcTo wR="1558178" hR="1558178" stAng="2111168" swAng="1177663"/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07B3F-55BD-DF42-97A9-5734A0DF1079}">
      <dsp:nvSpPr>
        <dsp:cNvPr id="0" name=""/>
        <dsp:cNvSpPr/>
      </dsp:nvSpPr>
      <dsp:spPr>
        <a:xfrm>
          <a:off x="3031419" y="3118717"/>
          <a:ext cx="2629957" cy="9429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Understandable</a:t>
          </a:r>
          <a:endParaRPr lang="en-US" sz="2400" kern="1200" dirty="0"/>
        </a:p>
      </dsp:txBody>
      <dsp:txXfrm>
        <a:off x="3077449" y="3164747"/>
        <a:ext cx="2537897" cy="850863"/>
      </dsp:txXfrm>
    </dsp:sp>
    <dsp:sp modelId="{8E90450C-E4C2-DB41-8407-992FCB48E42F}">
      <dsp:nvSpPr>
        <dsp:cNvPr id="0" name=""/>
        <dsp:cNvSpPr/>
      </dsp:nvSpPr>
      <dsp:spPr>
        <a:xfrm>
          <a:off x="3067112" y="194928"/>
          <a:ext cx="3116357" cy="3116357"/>
        </a:xfrm>
        <a:custGeom>
          <a:avLst/>
          <a:gdLst/>
          <a:ahLst/>
          <a:cxnLst/>
          <a:rect l="0" t="0" r="0" b="0"/>
          <a:pathLst>
            <a:path>
              <a:moveTo>
                <a:pt x="660302" y="2831653"/>
              </a:moveTo>
              <a:arcTo wR="1558178" hR="1558178" stAng="7511168" swAng="1177663"/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79606-0880-C543-BDAD-27E21AC5E1AC}">
      <dsp:nvSpPr>
        <dsp:cNvPr id="0" name=""/>
        <dsp:cNvSpPr/>
      </dsp:nvSpPr>
      <dsp:spPr>
        <a:xfrm>
          <a:off x="1625566" y="1560538"/>
          <a:ext cx="2325306" cy="9429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Powerful</a:t>
          </a:r>
          <a:endParaRPr lang="en-US" sz="2400" kern="1200" dirty="0"/>
        </a:p>
      </dsp:txBody>
      <dsp:txXfrm>
        <a:off x="1671596" y="1606568"/>
        <a:ext cx="2233246" cy="850863"/>
      </dsp:txXfrm>
    </dsp:sp>
    <dsp:sp modelId="{22A7338E-2E45-4141-9A13-6CDBF23A4F97}">
      <dsp:nvSpPr>
        <dsp:cNvPr id="0" name=""/>
        <dsp:cNvSpPr/>
      </dsp:nvSpPr>
      <dsp:spPr>
        <a:xfrm>
          <a:off x="3067112" y="752713"/>
          <a:ext cx="3116357" cy="3116357"/>
        </a:xfrm>
        <a:custGeom>
          <a:avLst/>
          <a:gdLst/>
          <a:ahLst/>
          <a:cxnLst/>
          <a:rect l="0" t="0" r="0" b="0"/>
          <a:pathLst>
            <a:path>
              <a:moveTo>
                <a:pt x="284703" y="660302"/>
              </a:moveTo>
              <a:arcTo wR="1558178" hR="1558178" stAng="12911168" swAng="1177663"/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C6116-0B99-DA4A-A5BE-C3A0C7B0F3C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AA8BF-7F14-4749-94E4-50AB382B8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87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AAD75-06AE-9F4A-87FE-A175A099B95E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64CC-BF85-D347-86FA-598DBA0A0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9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good quality data? 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Alfonso Iorio, Canada</a:t>
            </a:r>
            <a:r>
              <a:rPr lang="en-CA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98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1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1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10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10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78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1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8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7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1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3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524374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2" y="3714749"/>
            <a:ext cx="1183161" cy="131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6FDB-B48F-42E9-9363-5CAB99CC9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524374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42925" y="1009651"/>
            <a:ext cx="8229601" cy="3394472"/>
          </a:xfrm>
        </p:spPr>
        <p:txBody>
          <a:bodyPr numCol="1" spcCol="360000">
            <a:normAutofit/>
          </a:bodyPr>
          <a:lstStyle>
            <a:lvl1pPr marL="514350" indent="-514350">
              <a:buSzPct val="85000"/>
              <a:buFont typeface="+mj-lt"/>
              <a:buAutoNum type="arabicPeriod"/>
              <a:defRPr sz="20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 smtClean="0"/>
              <a:t>Click </a:t>
            </a:r>
          </a:p>
          <a:p>
            <a:pPr lvl="0"/>
            <a:r>
              <a:rPr lang="fr-CA" dirty="0" smtClean="0"/>
              <a:t>To </a:t>
            </a:r>
            <a:r>
              <a:rPr lang="fr-CA" dirty="0" err="1" smtClean="0"/>
              <a:t>edit</a:t>
            </a:r>
            <a:r>
              <a:rPr lang="fr-CA" dirty="0" smtClean="0"/>
              <a:t> </a:t>
            </a:r>
          </a:p>
          <a:p>
            <a:pPr lvl="0"/>
            <a:r>
              <a:rPr lang="fr-CA" dirty="0" smtClean="0"/>
              <a:t>Master </a:t>
            </a:r>
            <a:r>
              <a:rPr lang="fr-CA" dirty="0" err="1" smtClean="0"/>
              <a:t>text</a:t>
            </a:r>
            <a:r>
              <a:rPr lang="fr-CA" dirty="0" smtClean="0"/>
              <a:t> </a:t>
            </a:r>
          </a:p>
          <a:p>
            <a:pPr lvl="0"/>
            <a:r>
              <a:rPr lang="fr-CA" dirty="0" smtClean="0"/>
              <a:t>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2" y="3992663"/>
            <a:ext cx="930829" cy="103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6FDB-B48F-42E9-9363-5CAB99CC9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524374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20" y="3997421"/>
            <a:ext cx="930829" cy="103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6FDB-B48F-42E9-9363-5CAB99CC9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20" y="3997421"/>
            <a:ext cx="930829" cy="103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6FDB-B48F-42E9-9363-5CAB99CC9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99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6FDB-B48F-42E9-9363-5CAB99CC9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0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50" r:id="rId3"/>
    <p:sldLayoutId id="214748367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800" spc="3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2800" b="0" i="0" kern="1200" cap="none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Courier New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3pPr>
      <a:lvl4pPr marL="271463" indent="0" algn="l" defTabSz="4572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4pPr>
      <a:lvl5pPr marL="449263" indent="-177800" algn="l" defTabSz="4572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bg1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74595"/>
              </p:ext>
            </p:extLst>
          </p:nvPr>
        </p:nvGraphicFramePr>
        <p:xfrm>
          <a:off x="789907" y="975016"/>
          <a:ext cx="7715917" cy="291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6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good quality data?</a:t>
                      </a:r>
                      <a:br>
                        <a:rPr lang="en-CA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CA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524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498">
                <a:tc>
                  <a:txBody>
                    <a:bodyPr/>
                    <a:lstStyle/>
                    <a:p>
                      <a:r>
                        <a:rPr lang="en-CA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Alfonso Iorio</a:t>
                      </a:r>
                    </a:p>
                    <a:p>
                      <a:r>
                        <a:rPr lang="en-CA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MD,</a:t>
                      </a:r>
                      <a:r>
                        <a:rPr lang="en-CA" sz="24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PhD</a:t>
                      </a:r>
                      <a:endParaRPr lang="en-CA" sz="2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lang="en-CA" sz="24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Information Research Unit</a:t>
                      </a:r>
                    </a:p>
                    <a:p>
                      <a:r>
                        <a:rPr lang="en-CA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McMaster University,</a:t>
                      </a:r>
                      <a:r>
                        <a:rPr lang="en-CA" sz="24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  <a:endParaRPr lang="en-CA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5240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89908" y="1476375"/>
            <a:ext cx="7715917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8EDB6FDB-B48F-42E9-9363-5CAB99CC9A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APPROPRIATENESS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494865"/>
              </p:ext>
            </p:extLst>
          </p:nvPr>
        </p:nvGraphicFramePr>
        <p:xfrm>
          <a:off x="698500" y="857251"/>
          <a:ext cx="654049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6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7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E-mail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Arthur Santos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Brazil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as@gmail.com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Andrea</a:t>
                      </a:r>
                      <a:r>
                        <a:rPr lang="en-US" sz="1800" baseline="0" dirty="0" smtClean="0"/>
                        <a:t> Muller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millera@nhs.nhr.uk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Andreas Solo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js98@providence.edu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Andrea White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Argentina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a.white@live.com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Erinn</a:t>
                      </a:r>
                      <a:r>
                        <a:rPr lang="en-US" sz="1800" dirty="0" smtClean="0"/>
                        <a:t> McGill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mcgille@live.com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/>
                        <a:t>…...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/>
                        <a:t>…...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98500" y="3647760"/>
            <a:ext cx="4117975" cy="628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kern="120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ourier New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271463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449263" indent="-17780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How many women?</a:t>
            </a:r>
          </a:p>
          <a:p>
            <a:endParaRPr lang="en-US" sz="2000" dirty="0" smtClean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85800" y="4111309"/>
            <a:ext cx="4117975" cy="58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kern="120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ourier New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271463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449263" indent="-17780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language translations?</a:t>
            </a:r>
          </a:p>
        </p:txBody>
      </p:sp>
    </p:spTree>
    <p:extLst>
      <p:ext uri="{BB962C8B-B14F-4D97-AF65-F5344CB8AC3E}">
        <p14:creationId xmlns:p14="http://schemas.microsoft.com/office/powerpoint/2010/main" val="28017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Understandable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46151"/>
            <a:ext cx="8229600" cy="1492249"/>
          </a:xfrm>
        </p:spPr>
        <p:txBody>
          <a:bodyPr/>
          <a:lstStyle/>
          <a:p>
            <a:r>
              <a:rPr lang="en-US" dirty="0" smtClean="0"/>
              <a:t>This year, the number of fatal street accident increased by 15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75879"/>
              </p:ext>
            </p:extLst>
          </p:nvPr>
        </p:nvGraphicFramePr>
        <p:xfrm>
          <a:off x="581025" y="2584451"/>
          <a:ext cx="58070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Cirxulating</a:t>
                      </a:r>
                      <a:r>
                        <a:rPr lang="en-US" dirty="0" smtClean="0"/>
                        <a:t> cars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 accidents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Fatal/total accidents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+10.000/100,000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+200/2000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+15 (525)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+25,000/2M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-1,000/15,000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+15 (830)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+25,000/2M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+1,000/15,000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+15 (1700)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8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POWERFUL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682512"/>
              </p:ext>
            </p:extLst>
          </p:nvPr>
        </p:nvGraphicFramePr>
        <p:xfrm>
          <a:off x="457200" y="1200150"/>
          <a:ext cx="726439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Workshop</a:t>
                      </a:r>
                      <a:r>
                        <a:rPr lang="en-US" sz="2800" baseline="0" dirty="0" smtClean="0"/>
                        <a:t> 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Workshop 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Workshop C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8:45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10:20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11:00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Mean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108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62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115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POWERFUL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799999"/>
              </p:ext>
            </p:extLst>
          </p:nvPr>
        </p:nvGraphicFramePr>
        <p:xfrm>
          <a:off x="457200" y="1200150"/>
          <a:ext cx="726439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Workshop</a:t>
                      </a:r>
                      <a:r>
                        <a:rPr lang="en-US" sz="2800" baseline="0" dirty="0" smtClean="0"/>
                        <a:t> 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Workshop 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Workshop C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8:45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10:20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11:00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Mean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108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62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115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POWERFUL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403348"/>
              </p:ext>
            </p:extLst>
          </p:nvPr>
        </p:nvGraphicFramePr>
        <p:xfrm>
          <a:off x="457200" y="1200150"/>
          <a:ext cx="726439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Workshop</a:t>
                      </a:r>
                      <a:r>
                        <a:rPr lang="en-US" sz="2800" baseline="0" dirty="0" smtClean="0"/>
                        <a:t> 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Workshop 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Workshop C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8:45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10:20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11:00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Mean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108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62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115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POWERFUL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186387"/>
              </p:ext>
            </p:extLst>
          </p:nvPr>
        </p:nvGraphicFramePr>
        <p:xfrm>
          <a:off x="457200" y="1200150"/>
          <a:ext cx="726439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Workshop</a:t>
                      </a:r>
                      <a:r>
                        <a:rPr lang="en-US" sz="2800" baseline="0" dirty="0" smtClean="0"/>
                        <a:t> 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Workshop 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Workshop C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8:45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10:20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11:00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Mean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108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62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115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POWERFUL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430340"/>
              </p:ext>
            </p:extLst>
          </p:nvPr>
        </p:nvGraphicFramePr>
        <p:xfrm>
          <a:off x="457200" y="1200150"/>
          <a:ext cx="3683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Workshop</a:t>
                      </a:r>
                      <a:r>
                        <a:rPr lang="en-US" sz="2000" baseline="0" dirty="0" smtClean="0"/>
                        <a:t> 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Workshop C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8:30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8:45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10:20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11:00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Mean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108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115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660900" y="1009651"/>
            <a:ext cx="4117975" cy="1504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kern="120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ourier New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271463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449263" indent="-17780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Details:</a:t>
            </a:r>
          </a:p>
          <a:p>
            <a:r>
              <a:rPr lang="en-US" sz="2000" dirty="0" smtClean="0"/>
              <a:t>Room A: 75 seats</a:t>
            </a:r>
          </a:p>
          <a:p>
            <a:r>
              <a:rPr lang="en-US" sz="2000" dirty="0" smtClean="0"/>
              <a:t>Room C: 200 seats, free breakfast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660900" y="2514600"/>
            <a:ext cx="4279900" cy="18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kern="120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ourier New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271463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449263" indent="-17780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Critical detail:</a:t>
            </a:r>
          </a:p>
          <a:p>
            <a:r>
              <a:rPr lang="en-US" sz="1900" dirty="0" smtClean="0"/>
              <a:t>Plenary session (with free lunch)</a:t>
            </a:r>
          </a:p>
          <a:p>
            <a:r>
              <a:rPr lang="en-US" sz="1900" dirty="0" smtClean="0"/>
              <a:t>at 10:30</a:t>
            </a:r>
          </a:p>
          <a:p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4308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600" y="1162540"/>
            <a:ext cx="8229600" cy="299829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Ask important questions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Collect reliable and appropriate data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Empower your data with proper comparators and meaningful covariates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281149"/>
              </p:ext>
            </p:extLst>
          </p:nvPr>
        </p:nvGraphicFramePr>
        <p:xfrm>
          <a:off x="685800" y="732249"/>
          <a:ext cx="7705468" cy="324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3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015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Disclosures for</a:t>
                      </a:r>
                      <a:r>
                        <a:rPr lang="en-CA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Alfonso Iorio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282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compliance with the  PIM*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r>
                        <a:rPr lang="en-US" sz="1050" b="1" cap="al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31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McMaster receives support for research in hemophilia by Bayer, </a:t>
                      </a:r>
                      <a:r>
                        <a:rPr lang="en-US" sz="8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Biogen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8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Octapharma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Novo-Nordisk, Pfizer, Shire</a:t>
                      </a:r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31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Data and Demographics committee, WFH</a:t>
                      </a:r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31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31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31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McMaster receives support for services in hemophilia by Bayer, </a:t>
                      </a:r>
                      <a:r>
                        <a:rPr lang="en-US" sz="8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Biogen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8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Octapharma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Novo-Nordisk, Pfizer, Shire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31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544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en-US" sz="105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Postgraduate Institute for Medicine</a:t>
                      </a:r>
                      <a:endParaRPr lang="en-US" sz="105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685800" y="1943100"/>
            <a:ext cx="7705468" cy="1"/>
          </a:xfrm>
          <a:prstGeom prst="line">
            <a:avLst/>
          </a:prstGeom>
          <a:ln w="9525"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2295527"/>
            <a:ext cx="7705468" cy="0"/>
          </a:xfrm>
          <a:prstGeom prst="line">
            <a:avLst/>
          </a:prstGeom>
          <a:ln w="9525"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85800" y="2600325"/>
            <a:ext cx="7705468" cy="2"/>
          </a:xfrm>
          <a:prstGeom prst="line">
            <a:avLst/>
          </a:prstGeom>
          <a:ln w="9525"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5800" y="2914650"/>
            <a:ext cx="7705468" cy="1"/>
          </a:xfrm>
          <a:prstGeom prst="line">
            <a:avLst/>
          </a:prstGeom>
          <a:ln w="9525"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3238500"/>
            <a:ext cx="7705468" cy="1"/>
          </a:xfrm>
          <a:prstGeom prst="line">
            <a:avLst/>
          </a:prstGeom>
          <a:ln w="9525"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5800" y="3571875"/>
            <a:ext cx="7705468" cy="1"/>
          </a:xfrm>
          <a:prstGeom prst="line">
            <a:avLst/>
          </a:prstGeom>
          <a:ln w="9525"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"/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Trustworthy</a:t>
            </a:r>
          </a:p>
          <a:p>
            <a:r>
              <a:rPr lang="en-US" dirty="0" smtClean="0"/>
              <a:t>Appropriate</a:t>
            </a:r>
          </a:p>
          <a:p>
            <a:r>
              <a:rPr lang="en-US" dirty="0" smtClean="0"/>
              <a:t>Understandable</a:t>
            </a:r>
          </a:p>
          <a:p>
            <a:r>
              <a:rPr lang="en-US" dirty="0" smtClean="0"/>
              <a:t>Powerful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B6FDB-B48F-42E9-9363-5CAB99CC9A0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8174744"/>
              </p:ext>
            </p:extLst>
          </p:nvPr>
        </p:nvGraphicFramePr>
        <p:xfrm>
          <a:off x="1567350" y="539750"/>
          <a:ext cx="86238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024" y="216584"/>
            <a:ext cx="304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latin typeface="Avenir Heavy"/>
                <a:cs typeface="Avenir Heavy"/>
              </a:rPr>
              <a:t>Quality Data </a:t>
            </a:r>
            <a:endParaRPr lang="en-US" sz="3600" dirty="0" smtClean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2594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6725" y="47625"/>
            <a:ext cx="8229600" cy="8001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Trustworthiness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 descr="A330-BELUGA_XL_RR_engines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803275"/>
            <a:ext cx="5726439" cy="4295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2177" y="1033790"/>
            <a:ext cx="21005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Precise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Accurate</a:t>
            </a:r>
          </a:p>
          <a:p>
            <a:endParaRPr lang="en-US" sz="2400" dirty="0" smtClean="0">
              <a:solidFill>
                <a:srgbClr val="000000"/>
              </a:solidFill>
              <a:latin typeface="Avenir Heavy"/>
              <a:cs typeface="Avenir Heavy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venir Heavy"/>
                <a:cs typeface="Avenir Heavy"/>
              </a:rPr>
              <a:t>Reproducible</a:t>
            </a:r>
          </a:p>
          <a:p>
            <a:endParaRPr lang="en-US" sz="2800" dirty="0" smtClean="0">
              <a:solidFill>
                <a:srgbClr val="000000"/>
              </a:solidFill>
              <a:latin typeface="Avenir Heavy"/>
              <a:cs typeface="Avenir Heavy"/>
            </a:endParaRPr>
          </a:p>
          <a:p>
            <a:endParaRPr lang="en-US" sz="2800" dirty="0" smtClean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  <p:pic>
        <p:nvPicPr>
          <p:cNvPr id="9" name="Picture 8" descr="A330-BELUGA_XL_RR_engines_0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" b="7238"/>
          <a:stretch/>
        </p:blipFill>
        <p:spPr>
          <a:xfrm>
            <a:off x="0" y="-3175"/>
            <a:ext cx="7797800" cy="5146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024" y="3849945"/>
            <a:ext cx="368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venir Heavy"/>
                <a:cs typeface="Avenir Heavy"/>
              </a:rPr>
              <a:t>Face validity</a:t>
            </a:r>
            <a:endParaRPr lang="en-US" sz="3600" dirty="0" smtClean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97374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news_1418963484_484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"/>
          <a:stretch/>
        </p:blipFill>
        <p:spPr>
          <a:xfrm>
            <a:off x="0" y="0"/>
            <a:ext cx="7810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Trustworthiness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612218"/>
              </p:ext>
            </p:extLst>
          </p:nvPr>
        </p:nvGraphicFramePr>
        <p:xfrm>
          <a:off x="457200" y="1200150"/>
          <a:ext cx="441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Participants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8:45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10:20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11:00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Trustworthiness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222561"/>
              </p:ext>
            </p:extLst>
          </p:nvPr>
        </p:nvGraphicFramePr>
        <p:xfrm>
          <a:off x="457200" y="1200150"/>
          <a:ext cx="594360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Participants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8:45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10:20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11:00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Trustworthiness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381921"/>
              </p:ext>
            </p:extLst>
          </p:nvPr>
        </p:nvGraphicFramePr>
        <p:xfrm>
          <a:off x="457200" y="1200150"/>
          <a:ext cx="594360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Participants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8:45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Max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10:20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11:00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Min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Mean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APPROPRIATENESS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625820"/>
              </p:ext>
            </p:extLst>
          </p:nvPr>
        </p:nvGraphicFramePr>
        <p:xfrm>
          <a:off x="457201" y="1200151"/>
          <a:ext cx="349249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7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Participants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8:30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8:45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Max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10:20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11:00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Min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Mean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660898" y="1504159"/>
            <a:ext cx="4117975" cy="908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kern="120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ourier New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271463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449263" indent="-17780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seats?</a:t>
            </a:r>
          </a:p>
          <a:p>
            <a:endParaRPr lang="en-US" dirty="0" smtClean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660899" y="2216150"/>
            <a:ext cx="4117975" cy="908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kern="120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ourier New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271463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449263" indent="-17780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lunch-boxes?</a:t>
            </a:r>
          </a:p>
          <a:p>
            <a:endParaRPr lang="en-US" dirty="0" smtClean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660898" y="888206"/>
            <a:ext cx="4117975" cy="908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kern="120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ourier New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271463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449263" indent="-17780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participants?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29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719500"/>
      </a:accent1>
      <a:accent2>
        <a:srgbClr val="C41230"/>
      </a:accent2>
      <a:accent3>
        <a:srgbClr val="00B0F0"/>
      </a:accent3>
      <a:accent4>
        <a:srgbClr val="642566"/>
      </a:accent4>
      <a:accent5>
        <a:srgbClr val="E60D2E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3600" dirty="0" smtClean="0">
            <a:solidFill>
              <a:schemeClr val="bg1"/>
            </a:solidFill>
            <a:latin typeface="Avenir Heavy"/>
            <a:cs typeface="Avenir Heav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508</Words>
  <Application>Microsoft Office PowerPoint</Application>
  <PresentationFormat>On-screen Show (16:9)</PresentationFormat>
  <Paragraphs>297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Heavy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Trustworthiness</vt:lpstr>
      <vt:lpstr>PowerPoint Presentation</vt:lpstr>
      <vt:lpstr>Trustworthiness</vt:lpstr>
      <vt:lpstr>Trustworthiness</vt:lpstr>
      <vt:lpstr>Trustworthiness</vt:lpstr>
      <vt:lpstr>APPROPRIATENESS</vt:lpstr>
      <vt:lpstr>APPROPRIATENESS</vt:lpstr>
      <vt:lpstr>Understandable</vt:lpstr>
      <vt:lpstr>POWERFUL</vt:lpstr>
      <vt:lpstr>POWERFUL</vt:lpstr>
      <vt:lpstr>POWERFUL</vt:lpstr>
      <vt:lpstr>POWERFUL</vt:lpstr>
      <vt:lpstr>POWERFUL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AVENUE 8</dc:creator>
  <cp:lastModifiedBy>dawn</cp:lastModifiedBy>
  <cp:revision>113</cp:revision>
  <dcterms:created xsi:type="dcterms:W3CDTF">2015-02-18T14:58:03Z</dcterms:created>
  <dcterms:modified xsi:type="dcterms:W3CDTF">2017-07-06T13:40:04Z</dcterms:modified>
</cp:coreProperties>
</file>